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8" r:id="rId2"/>
    <p:sldId id="2042" r:id="rId3"/>
    <p:sldId id="2037" r:id="rId4"/>
    <p:sldId id="2054" r:id="rId5"/>
    <p:sldId id="2056" r:id="rId6"/>
    <p:sldId id="2057" r:id="rId7"/>
    <p:sldId id="2059" r:id="rId8"/>
    <p:sldId id="2060" r:id="rId9"/>
    <p:sldId id="2061" r:id="rId10"/>
    <p:sldId id="2062" r:id="rId11"/>
    <p:sldId id="2063" r:id="rId12"/>
    <p:sldId id="2065" r:id="rId13"/>
    <p:sldId id="2043" r:id="rId14"/>
    <p:sldId id="2049" r:id="rId15"/>
    <p:sldId id="2050" r:id="rId16"/>
    <p:sldId id="2051" r:id="rId17"/>
    <p:sldId id="2052" r:id="rId18"/>
    <p:sldId id="2044" r:id="rId19"/>
    <p:sldId id="2053" r:id="rId20"/>
    <p:sldId id="2048" r:id="rId21"/>
    <p:sldId id="2046" r:id="rId22"/>
    <p:sldId id="2045" r:id="rId23"/>
    <p:sldId id="2047" r:id="rId24"/>
    <p:sldId id="2064" r:id="rId25"/>
    <p:sldId id="26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7469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119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pos="5405" userDrawn="1">
          <p15:clr>
            <a:srgbClr val="A4A3A4"/>
          </p15:clr>
        </p15:guide>
        <p15:guide id="8" pos="2252" userDrawn="1">
          <p15:clr>
            <a:srgbClr val="A4A3A4"/>
          </p15:clr>
        </p15:guide>
        <p15:guide id="9" pos="211" userDrawn="1">
          <p15:clr>
            <a:srgbClr val="A4A3A4"/>
          </p15:clr>
        </p15:guide>
        <p15:guide id="10" orient="horz" pos="5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74"/>
    <p:restoredTop sz="77531"/>
  </p:normalViewPr>
  <p:slideViewPr>
    <p:cSldViewPr snapToGrid="0" snapToObjects="1" showGuides="1">
      <p:cViewPr varScale="1">
        <p:scale>
          <a:sx n="52" d="100"/>
          <a:sy n="52" d="100"/>
        </p:scale>
        <p:origin x="1536" y="40"/>
      </p:cViewPr>
      <p:guideLst>
        <p:guide orient="horz" pos="2205"/>
        <p:guide pos="7469"/>
        <p:guide pos="3840"/>
        <p:guide orient="horz" pos="119"/>
        <p:guide orient="horz" pos="4088"/>
        <p:guide pos="5405"/>
        <p:guide pos="2252"/>
        <p:guide pos="211"/>
        <p:guide orient="horz" pos="595"/>
      </p:guideLst>
    </p:cSldViewPr>
  </p:slideViewPr>
  <p:outlineViewPr>
    <p:cViewPr>
      <p:scale>
        <a:sx n="33" d="100"/>
        <a:sy n="33" d="100"/>
      </p:scale>
      <p:origin x="0" y="-70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4" d="100"/>
          <a:sy n="84" d="100"/>
        </p:scale>
        <p:origin x="3960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72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232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586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162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3934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2084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8216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613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80205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Table(File) Design: Table/File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저장항목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정의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엑셀 파일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4611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Table(File) Design: Table/File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저장항목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정의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엑셀 파일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5621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43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ko-KR" altLang="en-US" dirty="0"/>
              <a:t>시간 추천 시스템에서는 가중치 계산으로 판단하고 따로 </a:t>
            </a:r>
            <a:r>
              <a:rPr lang="en-US" altLang="ko-KR" dirty="0"/>
              <a:t>‘</a:t>
            </a:r>
            <a:r>
              <a:rPr lang="ko-KR" altLang="en-US" dirty="0"/>
              <a:t>추천 알고리즘</a:t>
            </a:r>
            <a:r>
              <a:rPr lang="en-US" altLang="ko-KR" dirty="0"/>
              <a:t>’</a:t>
            </a:r>
            <a:r>
              <a:rPr lang="ko-KR" altLang="en-US" dirty="0"/>
              <a:t>은 적용하지 않습니다</a:t>
            </a:r>
            <a:r>
              <a:rPr lang="en-US" altLang="ko-KR" dirty="0"/>
              <a:t>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8362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제외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(11/14)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후보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Mechanism: Survey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각 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적용하기에 적합한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서로 다른 방식의 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각각에 대한 간단한 설명 자료를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한장씩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4141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제외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(11/14)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후보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Mechanism: Survey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각 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적용하기에 적합한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서로 다른 방식의 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각각에 대한 간단한 설명 자료를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한장씩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2035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선정된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적용한 추천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- 4.1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절의 두가지 후보 중 하나를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개발중인 어플리케이션에 어떤 식으로 적용할 것인지를 명세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결과에 대한 피드백 결과를 기존 추천 모델에 어떻게 반영할 지에 대한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반드시 포함되어야 함</a:t>
            </a:r>
          </a:p>
        </p:txBody>
      </p:sp>
    </p:spTree>
    <p:extLst>
      <p:ext uri="{BB962C8B-B14F-4D97-AF65-F5344CB8AC3E}">
        <p14:creationId xmlns:p14="http://schemas.microsoft.com/office/powerpoint/2010/main" val="1324394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선정된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적용한 추천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- 4.1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절의 두가지 후보 중 하나를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개발중인 어플리케이션에 어떤 식으로 적용할 것인지를 명세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결과에 대한 피드백 결과를 기존 추천 모델에 어떻게 반영할 지에 대한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반드시 포함되어야 함</a:t>
            </a:r>
          </a:p>
        </p:txBody>
      </p:sp>
    </p:spTree>
    <p:extLst>
      <p:ext uri="{BB962C8B-B14F-4D97-AF65-F5344CB8AC3E}">
        <p14:creationId xmlns:p14="http://schemas.microsoft.com/office/powerpoint/2010/main" val="3617908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92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190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35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679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087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127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29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92">
            <a:extLst>
              <a:ext uri="{FF2B5EF4-FFF2-40B4-BE49-F238E27FC236}">
                <a16:creationId xmlns:a16="http://schemas.microsoft.com/office/drawing/2014/main" id="{52D63362-3CF1-DE4B-9C4D-51CF4B1C3AF5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93676" y="146557"/>
            <a:ext cx="7914294" cy="6552579"/>
          </a:xfrm>
          <a:custGeom>
            <a:avLst/>
            <a:gdLst>
              <a:gd name="connsiteX0" fmla="*/ 5555499 w 7130899"/>
              <a:gd name="connsiteY0" fmla="*/ 6116512 h 6552579"/>
              <a:gd name="connsiteX1" fmla="*/ 5620121 w 7130899"/>
              <a:gd name="connsiteY1" fmla="*/ 6179894 h 6552579"/>
              <a:gd name="connsiteX2" fmla="*/ 5555499 w 7130899"/>
              <a:gd name="connsiteY2" fmla="*/ 6243276 h 6552579"/>
              <a:gd name="connsiteX3" fmla="*/ 5493271 w 7130899"/>
              <a:gd name="connsiteY3" fmla="*/ 6179894 h 6552579"/>
              <a:gd name="connsiteX4" fmla="*/ 5555499 w 7130899"/>
              <a:gd name="connsiteY4" fmla="*/ 6116512 h 6552579"/>
              <a:gd name="connsiteX5" fmla="*/ 5345355 w 7130899"/>
              <a:gd name="connsiteY5" fmla="*/ 5780553 h 6552579"/>
              <a:gd name="connsiteX6" fmla="*/ 5449393 w 7130899"/>
              <a:gd name="connsiteY6" fmla="*/ 5886596 h 6552579"/>
              <a:gd name="connsiteX7" fmla="*/ 5345355 w 7130899"/>
              <a:gd name="connsiteY7" fmla="*/ 5992639 h 6552579"/>
              <a:gd name="connsiteX8" fmla="*/ 5242513 w 7130899"/>
              <a:gd name="connsiteY8" fmla="*/ 5886596 h 6552579"/>
              <a:gd name="connsiteX9" fmla="*/ 5345355 w 7130899"/>
              <a:gd name="connsiteY9" fmla="*/ 5780553 h 6552579"/>
              <a:gd name="connsiteX10" fmla="*/ 170157 w 7130899"/>
              <a:gd name="connsiteY10" fmla="*/ 4842015 h 6552579"/>
              <a:gd name="connsiteX11" fmla="*/ 274195 w 7130899"/>
              <a:gd name="connsiteY11" fmla="*/ 4946002 h 6552579"/>
              <a:gd name="connsiteX12" fmla="*/ 170157 w 7130899"/>
              <a:gd name="connsiteY12" fmla="*/ 5048793 h 6552579"/>
              <a:gd name="connsiteX13" fmla="*/ 67314 w 7130899"/>
              <a:gd name="connsiteY13" fmla="*/ 4946002 h 6552579"/>
              <a:gd name="connsiteX14" fmla="*/ 170157 w 7130899"/>
              <a:gd name="connsiteY14" fmla="*/ 4842015 h 6552579"/>
              <a:gd name="connsiteX15" fmla="*/ 514863 w 7130899"/>
              <a:gd name="connsiteY15" fmla="*/ 4634043 h 6552579"/>
              <a:gd name="connsiteX16" fmla="*/ 578277 w 7130899"/>
              <a:gd name="connsiteY16" fmla="*/ 4696827 h 6552579"/>
              <a:gd name="connsiteX17" fmla="*/ 514863 w 7130899"/>
              <a:gd name="connsiteY17" fmla="*/ 4760819 h 6552579"/>
              <a:gd name="connsiteX18" fmla="*/ 451450 w 7130899"/>
              <a:gd name="connsiteY18" fmla="*/ 4696827 h 6552579"/>
              <a:gd name="connsiteX19" fmla="*/ 514863 w 7130899"/>
              <a:gd name="connsiteY19" fmla="*/ 4634043 h 6552579"/>
              <a:gd name="connsiteX20" fmla="*/ 6515039 w 7130899"/>
              <a:gd name="connsiteY20" fmla="*/ 4463402 h 6552579"/>
              <a:gd name="connsiteX21" fmla="*/ 6574210 w 7130899"/>
              <a:gd name="connsiteY21" fmla="*/ 4463402 h 6552579"/>
              <a:gd name="connsiteX22" fmla="*/ 7130899 w 7130899"/>
              <a:gd name="connsiteY22" fmla="*/ 5020057 h 6552579"/>
              <a:gd name="connsiteX23" fmla="*/ 6574210 w 7130899"/>
              <a:gd name="connsiteY23" fmla="*/ 5576712 h 6552579"/>
              <a:gd name="connsiteX24" fmla="*/ 6515039 w 7130899"/>
              <a:gd name="connsiteY24" fmla="*/ 5576712 h 6552579"/>
              <a:gd name="connsiteX25" fmla="*/ 5958350 w 7130899"/>
              <a:gd name="connsiteY25" fmla="*/ 5020057 h 6552579"/>
              <a:gd name="connsiteX26" fmla="*/ 6515039 w 7130899"/>
              <a:gd name="connsiteY26" fmla="*/ 4463402 h 6552579"/>
              <a:gd name="connsiteX27" fmla="*/ 6277552 w 7130899"/>
              <a:gd name="connsiteY27" fmla="*/ 3156905 h 6552579"/>
              <a:gd name="connsiteX28" fmla="*/ 6340367 w 7130899"/>
              <a:gd name="connsiteY28" fmla="*/ 3221495 h 6552579"/>
              <a:gd name="connsiteX29" fmla="*/ 6277552 w 7130899"/>
              <a:gd name="connsiteY29" fmla="*/ 3283692 h 6552579"/>
              <a:gd name="connsiteX30" fmla="*/ 6213529 w 7130899"/>
              <a:gd name="connsiteY30" fmla="*/ 3221495 h 6552579"/>
              <a:gd name="connsiteX31" fmla="*/ 6277552 w 7130899"/>
              <a:gd name="connsiteY31" fmla="*/ 3156905 h 6552579"/>
              <a:gd name="connsiteX32" fmla="*/ 1165775 w 7130899"/>
              <a:gd name="connsiteY32" fmla="*/ 3055588 h 6552579"/>
              <a:gd name="connsiteX33" fmla="*/ 1229199 w 7130899"/>
              <a:gd name="connsiteY33" fmla="*/ 3118970 h 6552579"/>
              <a:gd name="connsiteX34" fmla="*/ 1165775 w 7130899"/>
              <a:gd name="connsiteY34" fmla="*/ 3182352 h 6552579"/>
              <a:gd name="connsiteX35" fmla="*/ 1102350 w 7130899"/>
              <a:gd name="connsiteY35" fmla="*/ 3118970 h 6552579"/>
              <a:gd name="connsiteX36" fmla="*/ 1165775 w 7130899"/>
              <a:gd name="connsiteY36" fmla="*/ 3055588 h 6552579"/>
              <a:gd name="connsiteX37" fmla="*/ 6472891 w 7130899"/>
              <a:gd name="connsiteY37" fmla="*/ 2948935 h 6552579"/>
              <a:gd name="connsiteX38" fmla="*/ 6575123 w 7130899"/>
              <a:gd name="connsiteY38" fmla="*/ 3053521 h 6552579"/>
              <a:gd name="connsiteX39" fmla="*/ 6472891 w 7130899"/>
              <a:gd name="connsiteY39" fmla="*/ 3155703 h 6552579"/>
              <a:gd name="connsiteX40" fmla="*/ 6368253 w 7130899"/>
              <a:gd name="connsiteY40" fmla="*/ 3053521 h 6552579"/>
              <a:gd name="connsiteX41" fmla="*/ 6472891 w 7130899"/>
              <a:gd name="connsiteY41" fmla="*/ 2948935 h 6552579"/>
              <a:gd name="connsiteX42" fmla="*/ 614175 w 7130899"/>
              <a:gd name="connsiteY42" fmla="*/ 682575 h 6552579"/>
              <a:gd name="connsiteX43" fmla="*/ 717016 w 7130899"/>
              <a:gd name="connsiteY43" fmla="*/ 785366 h 6552579"/>
              <a:gd name="connsiteX44" fmla="*/ 614175 w 7130899"/>
              <a:gd name="connsiteY44" fmla="*/ 889353 h 6552579"/>
              <a:gd name="connsiteX45" fmla="*/ 510138 w 7130899"/>
              <a:gd name="connsiteY45" fmla="*/ 785366 h 6552579"/>
              <a:gd name="connsiteX46" fmla="*/ 614175 w 7130899"/>
              <a:gd name="connsiteY46" fmla="*/ 682575 h 6552579"/>
              <a:gd name="connsiteX47" fmla="*/ 1664922 w 7130899"/>
              <a:gd name="connsiteY47" fmla="*/ 0 h 6552579"/>
              <a:gd name="connsiteX48" fmla="*/ 3508340 w 7130899"/>
              <a:gd name="connsiteY48" fmla="*/ 0 h 6552579"/>
              <a:gd name="connsiteX49" fmla="*/ 4065963 w 7130899"/>
              <a:gd name="connsiteY49" fmla="*/ 557429 h 6552579"/>
              <a:gd name="connsiteX50" fmla="*/ 4022210 w 7130899"/>
              <a:gd name="connsiteY50" fmla="*/ 774608 h 6552579"/>
              <a:gd name="connsiteX51" fmla="*/ 4002254 w 7130899"/>
              <a:gd name="connsiteY51" fmla="*/ 811406 h 6552579"/>
              <a:gd name="connsiteX52" fmla="*/ 4712404 w 7130899"/>
              <a:gd name="connsiteY52" fmla="*/ 811406 h 6552579"/>
              <a:gd name="connsiteX53" fmla="*/ 4329106 w 7130899"/>
              <a:gd name="connsiteY53" fmla="*/ 430303 h 6552579"/>
              <a:gd name="connsiteX54" fmla="*/ 4712404 w 7130899"/>
              <a:gd name="connsiteY54" fmla="*/ 47991 h 6552579"/>
              <a:gd name="connsiteX55" fmla="*/ 6735301 w 7130899"/>
              <a:gd name="connsiteY55" fmla="*/ 47991 h 6552579"/>
              <a:gd name="connsiteX56" fmla="*/ 7117390 w 7130899"/>
              <a:gd name="connsiteY56" fmla="*/ 430303 h 6552579"/>
              <a:gd name="connsiteX57" fmla="*/ 6735301 w 7130899"/>
              <a:gd name="connsiteY57" fmla="*/ 811406 h 6552579"/>
              <a:gd name="connsiteX58" fmla="*/ 5747431 w 7130899"/>
              <a:gd name="connsiteY58" fmla="*/ 811406 h 6552579"/>
              <a:gd name="connsiteX59" fmla="*/ 6129520 w 7130899"/>
              <a:gd name="connsiteY59" fmla="*/ 1193718 h 6552579"/>
              <a:gd name="connsiteX60" fmla="*/ 5747431 w 7130899"/>
              <a:gd name="connsiteY60" fmla="*/ 1577240 h 6552579"/>
              <a:gd name="connsiteX61" fmla="*/ 5201890 w 7130899"/>
              <a:gd name="connsiteY61" fmla="*/ 1577240 h 6552579"/>
              <a:gd name="connsiteX62" fmla="*/ 5211447 w 7130899"/>
              <a:gd name="connsiteY62" fmla="*/ 1672288 h 6552579"/>
              <a:gd name="connsiteX63" fmla="*/ 4653825 w 7130899"/>
              <a:gd name="connsiteY63" fmla="*/ 2229716 h 6552579"/>
              <a:gd name="connsiteX64" fmla="*/ 5531989 w 7130899"/>
              <a:gd name="connsiteY64" fmla="*/ 2229716 h 6552579"/>
              <a:gd name="connsiteX65" fmla="*/ 6089610 w 7130899"/>
              <a:gd name="connsiteY65" fmla="*/ 2789563 h 6552579"/>
              <a:gd name="connsiteX66" fmla="*/ 5531989 w 7130899"/>
              <a:gd name="connsiteY66" fmla="*/ 3345783 h 6552579"/>
              <a:gd name="connsiteX67" fmla="*/ 4534075 w 7130899"/>
              <a:gd name="connsiteY67" fmla="*/ 3345783 h 6552579"/>
              <a:gd name="connsiteX68" fmla="*/ 3976453 w 7130899"/>
              <a:gd name="connsiteY68" fmla="*/ 3903212 h 6552579"/>
              <a:gd name="connsiteX69" fmla="*/ 4534075 w 7130899"/>
              <a:gd name="connsiteY69" fmla="*/ 4461851 h 6552579"/>
              <a:gd name="connsiteX70" fmla="*/ 5375951 w 7130899"/>
              <a:gd name="connsiteY70" fmla="*/ 4461851 h 6552579"/>
              <a:gd name="connsiteX71" fmla="*/ 5933573 w 7130899"/>
              <a:gd name="connsiteY71" fmla="*/ 5019280 h 6552579"/>
              <a:gd name="connsiteX72" fmla="*/ 5375951 w 7130899"/>
              <a:gd name="connsiteY72" fmla="*/ 5576709 h 6552579"/>
              <a:gd name="connsiteX73" fmla="*/ 3295583 w 7130899"/>
              <a:gd name="connsiteY73" fmla="*/ 5576709 h 6552579"/>
              <a:gd name="connsiteX74" fmla="*/ 3272700 w 7130899"/>
              <a:gd name="connsiteY74" fmla="*/ 5619029 h 6552579"/>
              <a:gd name="connsiteX75" fmla="*/ 2955444 w 7130899"/>
              <a:gd name="connsiteY75" fmla="*/ 5788557 h 6552579"/>
              <a:gd name="connsiteX76" fmla="*/ 3725112 w 7130899"/>
              <a:gd name="connsiteY76" fmla="*/ 5788557 h 6552579"/>
              <a:gd name="connsiteX77" fmla="*/ 4108736 w 7130899"/>
              <a:gd name="connsiteY77" fmla="*/ 6169359 h 6552579"/>
              <a:gd name="connsiteX78" fmla="*/ 3725112 w 7130899"/>
              <a:gd name="connsiteY78" fmla="*/ 6552579 h 6552579"/>
              <a:gd name="connsiteX79" fmla="*/ 1699287 w 7130899"/>
              <a:gd name="connsiteY79" fmla="*/ 6552579 h 6552579"/>
              <a:gd name="connsiteX80" fmla="*/ 1316873 w 7130899"/>
              <a:gd name="connsiteY80" fmla="*/ 6169359 h 6552579"/>
              <a:gd name="connsiteX81" fmla="*/ 1699287 w 7130899"/>
              <a:gd name="connsiteY81" fmla="*/ 5788557 h 6552579"/>
              <a:gd name="connsiteX82" fmla="*/ 928408 w 7130899"/>
              <a:gd name="connsiteY82" fmla="*/ 5788557 h 6552579"/>
              <a:gd name="connsiteX83" fmla="*/ 545994 w 7130899"/>
              <a:gd name="connsiteY83" fmla="*/ 5405337 h 6552579"/>
              <a:gd name="connsiteX84" fmla="*/ 928408 w 7130899"/>
              <a:gd name="connsiteY84" fmla="*/ 5023326 h 6552579"/>
              <a:gd name="connsiteX85" fmla="*/ 1701617 w 7130899"/>
              <a:gd name="connsiteY85" fmla="*/ 5023326 h 6552579"/>
              <a:gd name="connsiteX86" fmla="*/ 1701210 w 7130899"/>
              <a:gd name="connsiteY86" fmla="*/ 5019280 h 6552579"/>
              <a:gd name="connsiteX87" fmla="*/ 2258832 w 7130899"/>
              <a:gd name="connsiteY87" fmla="*/ 4461851 h 6552579"/>
              <a:gd name="connsiteX88" fmla="*/ 518228 w 7130899"/>
              <a:gd name="connsiteY88" fmla="*/ 4461851 h 6552579"/>
              <a:gd name="connsiteX89" fmla="*/ 4359 w 7130899"/>
              <a:gd name="connsiteY89" fmla="*/ 4120581 h 6552579"/>
              <a:gd name="connsiteX90" fmla="*/ 0 w 7130899"/>
              <a:gd name="connsiteY90" fmla="*/ 4106495 h 6552579"/>
              <a:gd name="connsiteX91" fmla="*/ 0 w 7130899"/>
              <a:gd name="connsiteY91" fmla="*/ 3700589 h 6552579"/>
              <a:gd name="connsiteX92" fmla="*/ 4359 w 7130899"/>
              <a:gd name="connsiteY92" fmla="*/ 3686543 h 6552579"/>
              <a:gd name="connsiteX93" fmla="*/ 518228 w 7130899"/>
              <a:gd name="connsiteY93" fmla="*/ 3345783 h 6552579"/>
              <a:gd name="connsiteX94" fmla="*/ 1410907 w 7130899"/>
              <a:gd name="connsiteY94" fmla="*/ 3345783 h 6552579"/>
              <a:gd name="connsiteX95" fmla="*/ 1968529 w 7130899"/>
              <a:gd name="connsiteY95" fmla="*/ 2789563 h 6552579"/>
              <a:gd name="connsiteX96" fmla="*/ 1410907 w 7130899"/>
              <a:gd name="connsiteY96" fmla="*/ 2229716 h 6552579"/>
              <a:gd name="connsiteX97" fmla="*/ 518228 w 7130899"/>
              <a:gd name="connsiteY97" fmla="*/ 2229716 h 6552579"/>
              <a:gd name="connsiteX98" fmla="*/ 4359 w 7130899"/>
              <a:gd name="connsiteY98" fmla="*/ 1889467 h 6552579"/>
              <a:gd name="connsiteX99" fmla="*/ 0 w 7130899"/>
              <a:gd name="connsiteY99" fmla="*/ 1875399 h 6552579"/>
              <a:gd name="connsiteX100" fmla="*/ 0 w 7130899"/>
              <a:gd name="connsiteY100" fmla="*/ 1469177 h 6552579"/>
              <a:gd name="connsiteX101" fmla="*/ 4359 w 7130899"/>
              <a:gd name="connsiteY101" fmla="*/ 1455109 h 6552579"/>
              <a:gd name="connsiteX102" fmla="*/ 518228 w 7130899"/>
              <a:gd name="connsiteY102" fmla="*/ 1114859 h 6552579"/>
              <a:gd name="connsiteX103" fmla="*/ 1664922 w 7130899"/>
              <a:gd name="connsiteY103" fmla="*/ 1114859 h 6552579"/>
              <a:gd name="connsiteX104" fmla="*/ 1104881 w 7130899"/>
              <a:gd name="connsiteY104" fmla="*/ 557429 h 6552579"/>
              <a:gd name="connsiteX105" fmla="*/ 1664922 w 7130899"/>
              <a:gd name="connsiteY105" fmla="*/ 0 h 655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7130899" h="6552579">
                <a:moveTo>
                  <a:pt x="5555499" y="6116512"/>
                </a:moveTo>
                <a:cubicBezTo>
                  <a:pt x="5591400" y="6116512"/>
                  <a:pt x="5620121" y="6143328"/>
                  <a:pt x="5620121" y="6179894"/>
                </a:cubicBezTo>
                <a:cubicBezTo>
                  <a:pt x="5620121" y="6215242"/>
                  <a:pt x="5591400" y="6243276"/>
                  <a:pt x="5555499" y="6243276"/>
                </a:cubicBezTo>
                <a:cubicBezTo>
                  <a:pt x="5521992" y="6243276"/>
                  <a:pt x="5493271" y="6215242"/>
                  <a:pt x="5493271" y="6179894"/>
                </a:cubicBezTo>
                <a:cubicBezTo>
                  <a:pt x="5493271" y="6143328"/>
                  <a:pt x="5521992" y="6116512"/>
                  <a:pt x="5555499" y="6116512"/>
                </a:cubicBezTo>
                <a:close/>
                <a:moveTo>
                  <a:pt x="5345355" y="5780553"/>
                </a:moveTo>
                <a:cubicBezTo>
                  <a:pt x="5403952" y="5780553"/>
                  <a:pt x="5449393" y="5828090"/>
                  <a:pt x="5449393" y="5886596"/>
                </a:cubicBezTo>
                <a:cubicBezTo>
                  <a:pt x="5449393" y="5945103"/>
                  <a:pt x="5403952" y="5992639"/>
                  <a:pt x="5345355" y="5992639"/>
                </a:cubicBezTo>
                <a:cubicBezTo>
                  <a:pt x="5287955" y="5992639"/>
                  <a:pt x="5242513" y="5945103"/>
                  <a:pt x="5242513" y="5886596"/>
                </a:cubicBezTo>
                <a:cubicBezTo>
                  <a:pt x="5242513" y="5828090"/>
                  <a:pt x="5287955" y="5780553"/>
                  <a:pt x="5345355" y="5780553"/>
                </a:cubicBezTo>
                <a:close/>
                <a:moveTo>
                  <a:pt x="170157" y="4842015"/>
                </a:moveTo>
                <a:cubicBezTo>
                  <a:pt x="227557" y="4842015"/>
                  <a:pt x="274195" y="4887435"/>
                  <a:pt x="274195" y="4946002"/>
                </a:cubicBezTo>
                <a:cubicBezTo>
                  <a:pt x="274195" y="5003374"/>
                  <a:pt x="227557" y="5048793"/>
                  <a:pt x="170157" y="5048793"/>
                </a:cubicBezTo>
                <a:cubicBezTo>
                  <a:pt x="112756" y="5048793"/>
                  <a:pt x="67314" y="5003374"/>
                  <a:pt x="67314" y="4946002"/>
                </a:cubicBezTo>
                <a:cubicBezTo>
                  <a:pt x="67314" y="4887435"/>
                  <a:pt x="112756" y="4842015"/>
                  <a:pt x="170157" y="4842015"/>
                </a:cubicBezTo>
                <a:close/>
                <a:moveTo>
                  <a:pt x="514863" y="4634043"/>
                </a:moveTo>
                <a:cubicBezTo>
                  <a:pt x="550229" y="4634043"/>
                  <a:pt x="578277" y="4661813"/>
                  <a:pt x="578277" y="4696827"/>
                </a:cubicBezTo>
                <a:cubicBezTo>
                  <a:pt x="578277" y="4731842"/>
                  <a:pt x="550229" y="4760819"/>
                  <a:pt x="514863" y="4760819"/>
                </a:cubicBezTo>
                <a:cubicBezTo>
                  <a:pt x="480718" y="4760819"/>
                  <a:pt x="451450" y="4731842"/>
                  <a:pt x="451450" y="4696827"/>
                </a:cubicBezTo>
                <a:cubicBezTo>
                  <a:pt x="451450" y="4661813"/>
                  <a:pt x="480718" y="4634043"/>
                  <a:pt x="514863" y="4634043"/>
                </a:cubicBezTo>
                <a:close/>
                <a:moveTo>
                  <a:pt x="6515039" y="4463402"/>
                </a:moveTo>
                <a:lnTo>
                  <a:pt x="6574210" y="4463402"/>
                </a:lnTo>
                <a:cubicBezTo>
                  <a:pt x="6882140" y="4463402"/>
                  <a:pt x="7130899" y="4712146"/>
                  <a:pt x="7130899" y="5020057"/>
                </a:cubicBezTo>
                <a:cubicBezTo>
                  <a:pt x="7130899" y="5327968"/>
                  <a:pt x="6882140" y="5576712"/>
                  <a:pt x="6574210" y="5576712"/>
                </a:cubicBezTo>
                <a:lnTo>
                  <a:pt x="6515039" y="5576712"/>
                </a:lnTo>
                <a:cubicBezTo>
                  <a:pt x="6207109" y="5576712"/>
                  <a:pt x="5958350" y="5327968"/>
                  <a:pt x="5958350" y="5020057"/>
                </a:cubicBezTo>
                <a:cubicBezTo>
                  <a:pt x="5958350" y="4712146"/>
                  <a:pt x="6207109" y="4463402"/>
                  <a:pt x="6515039" y="4463402"/>
                </a:cubicBezTo>
                <a:close/>
                <a:moveTo>
                  <a:pt x="6277552" y="3156905"/>
                </a:moveTo>
                <a:cubicBezTo>
                  <a:pt x="6311375" y="3156905"/>
                  <a:pt x="6340367" y="3185612"/>
                  <a:pt x="6340367" y="3221495"/>
                </a:cubicBezTo>
                <a:cubicBezTo>
                  <a:pt x="6340367" y="3256182"/>
                  <a:pt x="6311375" y="3283692"/>
                  <a:pt x="6277552" y="3283692"/>
                </a:cubicBezTo>
                <a:cubicBezTo>
                  <a:pt x="6242521" y="3283692"/>
                  <a:pt x="6213529" y="3256182"/>
                  <a:pt x="6213529" y="3221495"/>
                </a:cubicBezTo>
                <a:cubicBezTo>
                  <a:pt x="6213529" y="3185612"/>
                  <a:pt x="6242521" y="3156905"/>
                  <a:pt x="6277552" y="3156905"/>
                </a:cubicBezTo>
                <a:close/>
                <a:moveTo>
                  <a:pt x="1165775" y="3055588"/>
                </a:moveTo>
                <a:cubicBezTo>
                  <a:pt x="1200479" y="3055588"/>
                  <a:pt x="1229199" y="3084842"/>
                  <a:pt x="1229199" y="3118970"/>
                </a:cubicBezTo>
                <a:cubicBezTo>
                  <a:pt x="1229199" y="3154318"/>
                  <a:pt x="1200479" y="3182352"/>
                  <a:pt x="1165775" y="3182352"/>
                </a:cubicBezTo>
                <a:cubicBezTo>
                  <a:pt x="1129874" y="3182352"/>
                  <a:pt x="1102350" y="3154318"/>
                  <a:pt x="1102350" y="3118970"/>
                </a:cubicBezTo>
                <a:cubicBezTo>
                  <a:pt x="1102350" y="3084842"/>
                  <a:pt x="1129874" y="3055588"/>
                  <a:pt x="1165775" y="3055588"/>
                </a:cubicBezTo>
                <a:close/>
                <a:moveTo>
                  <a:pt x="6472891" y="2948935"/>
                </a:moveTo>
                <a:cubicBezTo>
                  <a:pt x="6529419" y="2948935"/>
                  <a:pt x="6575123" y="2995819"/>
                  <a:pt x="6575123" y="3053521"/>
                </a:cubicBezTo>
                <a:cubicBezTo>
                  <a:pt x="6575123" y="3110022"/>
                  <a:pt x="6529419" y="3155703"/>
                  <a:pt x="6472891" y="3155703"/>
                </a:cubicBezTo>
                <a:cubicBezTo>
                  <a:pt x="6413957" y="3155703"/>
                  <a:pt x="6368253" y="3110022"/>
                  <a:pt x="6368253" y="3053521"/>
                </a:cubicBezTo>
                <a:cubicBezTo>
                  <a:pt x="6368253" y="2995819"/>
                  <a:pt x="6413957" y="2948935"/>
                  <a:pt x="6472891" y="2948935"/>
                </a:cubicBezTo>
                <a:close/>
                <a:moveTo>
                  <a:pt x="614175" y="682575"/>
                </a:moveTo>
                <a:cubicBezTo>
                  <a:pt x="671574" y="682575"/>
                  <a:pt x="717016" y="727994"/>
                  <a:pt x="717016" y="785366"/>
                </a:cubicBezTo>
                <a:cubicBezTo>
                  <a:pt x="717016" y="842738"/>
                  <a:pt x="671574" y="889353"/>
                  <a:pt x="614175" y="889353"/>
                </a:cubicBezTo>
                <a:cubicBezTo>
                  <a:pt x="556775" y="889353"/>
                  <a:pt x="510138" y="842738"/>
                  <a:pt x="510138" y="785366"/>
                </a:cubicBezTo>
                <a:cubicBezTo>
                  <a:pt x="510138" y="727994"/>
                  <a:pt x="556775" y="682575"/>
                  <a:pt x="614175" y="682575"/>
                </a:cubicBezTo>
                <a:close/>
                <a:moveTo>
                  <a:pt x="1664922" y="0"/>
                </a:moveTo>
                <a:lnTo>
                  <a:pt x="3508340" y="0"/>
                </a:lnTo>
                <a:cubicBezTo>
                  <a:pt x="3816787" y="0"/>
                  <a:pt x="4065963" y="249090"/>
                  <a:pt x="4065963" y="557429"/>
                </a:cubicBezTo>
                <a:cubicBezTo>
                  <a:pt x="4065963" y="634514"/>
                  <a:pt x="4050389" y="707896"/>
                  <a:pt x="4022210" y="774608"/>
                </a:cubicBezTo>
                <a:lnTo>
                  <a:pt x="4002254" y="811406"/>
                </a:lnTo>
                <a:lnTo>
                  <a:pt x="4712404" y="811406"/>
                </a:lnTo>
                <a:cubicBezTo>
                  <a:pt x="4500804" y="811406"/>
                  <a:pt x="4329106" y="640817"/>
                  <a:pt x="4329106" y="430303"/>
                </a:cubicBezTo>
                <a:cubicBezTo>
                  <a:pt x="4329106" y="218580"/>
                  <a:pt x="4500804" y="47991"/>
                  <a:pt x="4712404" y="47991"/>
                </a:cubicBezTo>
                <a:lnTo>
                  <a:pt x="6735301" y="47991"/>
                </a:lnTo>
                <a:cubicBezTo>
                  <a:pt x="6945692" y="47991"/>
                  <a:pt x="7117390" y="218580"/>
                  <a:pt x="7117390" y="430303"/>
                </a:cubicBezTo>
                <a:cubicBezTo>
                  <a:pt x="7117390" y="640817"/>
                  <a:pt x="6945692" y="811406"/>
                  <a:pt x="6735301" y="811406"/>
                </a:cubicBezTo>
                <a:lnTo>
                  <a:pt x="5747431" y="811406"/>
                </a:lnTo>
                <a:cubicBezTo>
                  <a:pt x="5957822" y="811406"/>
                  <a:pt x="6129520" y="981995"/>
                  <a:pt x="6129520" y="1193718"/>
                </a:cubicBezTo>
                <a:cubicBezTo>
                  <a:pt x="6129520" y="1405442"/>
                  <a:pt x="5957822" y="1577240"/>
                  <a:pt x="5747431" y="1577240"/>
                </a:cubicBezTo>
                <a:lnTo>
                  <a:pt x="5201890" y="1577240"/>
                </a:lnTo>
                <a:lnTo>
                  <a:pt x="5211447" y="1672288"/>
                </a:lnTo>
                <a:cubicBezTo>
                  <a:pt x="5211447" y="1980627"/>
                  <a:pt x="4962271" y="2229716"/>
                  <a:pt x="4653825" y="2229716"/>
                </a:cubicBezTo>
                <a:lnTo>
                  <a:pt x="5531989" y="2229716"/>
                </a:lnTo>
                <a:cubicBezTo>
                  <a:pt x="5840435" y="2229716"/>
                  <a:pt x="6089610" y="2481224"/>
                  <a:pt x="6089610" y="2789563"/>
                </a:cubicBezTo>
                <a:cubicBezTo>
                  <a:pt x="6089610" y="3095484"/>
                  <a:pt x="5840435" y="3345783"/>
                  <a:pt x="5531989" y="3345783"/>
                </a:cubicBezTo>
                <a:lnTo>
                  <a:pt x="4534075" y="3345783"/>
                </a:lnTo>
                <a:cubicBezTo>
                  <a:pt x="4228048" y="3345783"/>
                  <a:pt x="3976453" y="3596082"/>
                  <a:pt x="3976453" y="3903212"/>
                </a:cubicBezTo>
                <a:cubicBezTo>
                  <a:pt x="3976453" y="4211552"/>
                  <a:pt x="4228048" y="4461851"/>
                  <a:pt x="4534075" y="4461851"/>
                </a:cubicBezTo>
                <a:lnTo>
                  <a:pt x="5375951" y="4461851"/>
                </a:lnTo>
                <a:cubicBezTo>
                  <a:pt x="5684397" y="4461851"/>
                  <a:pt x="5933573" y="4710940"/>
                  <a:pt x="5933573" y="5019280"/>
                </a:cubicBezTo>
                <a:cubicBezTo>
                  <a:pt x="5933573" y="5327619"/>
                  <a:pt x="5684397" y="5576709"/>
                  <a:pt x="5375951" y="5576709"/>
                </a:cubicBezTo>
                <a:lnTo>
                  <a:pt x="3295583" y="5576709"/>
                </a:lnTo>
                <a:lnTo>
                  <a:pt x="3272700" y="5619029"/>
                </a:lnTo>
                <a:cubicBezTo>
                  <a:pt x="3204096" y="5721029"/>
                  <a:pt x="3087806" y="5788557"/>
                  <a:pt x="2955444" y="5788557"/>
                </a:cubicBezTo>
                <a:lnTo>
                  <a:pt x="3725112" y="5788557"/>
                </a:lnTo>
                <a:cubicBezTo>
                  <a:pt x="3936892" y="5788557"/>
                  <a:pt x="4108736" y="5959012"/>
                  <a:pt x="4108736" y="6169359"/>
                </a:cubicBezTo>
                <a:cubicBezTo>
                  <a:pt x="4108736" y="6380916"/>
                  <a:pt x="3936892" y="6552579"/>
                  <a:pt x="3725112" y="6552579"/>
                </a:cubicBezTo>
                <a:lnTo>
                  <a:pt x="1699287" y="6552579"/>
                </a:lnTo>
                <a:cubicBezTo>
                  <a:pt x="1487507" y="6552579"/>
                  <a:pt x="1316873" y="6380916"/>
                  <a:pt x="1316873" y="6169359"/>
                </a:cubicBezTo>
                <a:cubicBezTo>
                  <a:pt x="1316873" y="5959012"/>
                  <a:pt x="1487507" y="5788557"/>
                  <a:pt x="1699287" y="5788557"/>
                </a:cubicBezTo>
                <a:lnTo>
                  <a:pt x="928408" y="5788557"/>
                </a:lnTo>
                <a:cubicBezTo>
                  <a:pt x="716628" y="5788557"/>
                  <a:pt x="545994" y="5615685"/>
                  <a:pt x="545994" y="5405337"/>
                </a:cubicBezTo>
                <a:cubicBezTo>
                  <a:pt x="545994" y="5193781"/>
                  <a:pt x="716628" y="5023326"/>
                  <a:pt x="928408" y="5023326"/>
                </a:cubicBezTo>
                <a:lnTo>
                  <a:pt x="1701617" y="5023326"/>
                </a:lnTo>
                <a:lnTo>
                  <a:pt x="1701210" y="5019280"/>
                </a:lnTo>
                <a:cubicBezTo>
                  <a:pt x="1701210" y="4710940"/>
                  <a:pt x="1950386" y="4461851"/>
                  <a:pt x="2258832" y="4461851"/>
                </a:cubicBezTo>
                <a:lnTo>
                  <a:pt x="518228" y="4461851"/>
                </a:lnTo>
                <a:cubicBezTo>
                  <a:pt x="286894" y="4461851"/>
                  <a:pt x="88899" y="4321058"/>
                  <a:pt x="4359" y="4120581"/>
                </a:cubicBezTo>
                <a:lnTo>
                  <a:pt x="0" y="4106495"/>
                </a:lnTo>
                <a:lnTo>
                  <a:pt x="0" y="3700589"/>
                </a:lnTo>
                <a:lnTo>
                  <a:pt x="4359" y="3686543"/>
                </a:lnTo>
                <a:cubicBezTo>
                  <a:pt x="88899" y="3486576"/>
                  <a:pt x="286894" y="3345783"/>
                  <a:pt x="518228" y="3345783"/>
                </a:cubicBezTo>
                <a:lnTo>
                  <a:pt x="1410907" y="3345783"/>
                </a:lnTo>
                <a:cubicBezTo>
                  <a:pt x="1719353" y="3345783"/>
                  <a:pt x="1968529" y="3095484"/>
                  <a:pt x="1968529" y="2789563"/>
                </a:cubicBezTo>
                <a:cubicBezTo>
                  <a:pt x="1968529" y="2481224"/>
                  <a:pt x="1719353" y="2229716"/>
                  <a:pt x="1410907" y="2229716"/>
                </a:cubicBezTo>
                <a:lnTo>
                  <a:pt x="518228" y="2229716"/>
                </a:lnTo>
                <a:cubicBezTo>
                  <a:pt x="286894" y="2229716"/>
                  <a:pt x="88899" y="2089604"/>
                  <a:pt x="4359" y="1889467"/>
                </a:cubicBezTo>
                <a:lnTo>
                  <a:pt x="0" y="1875399"/>
                </a:lnTo>
                <a:lnTo>
                  <a:pt x="0" y="1469177"/>
                </a:lnTo>
                <a:lnTo>
                  <a:pt x="4359" y="1455109"/>
                </a:lnTo>
                <a:cubicBezTo>
                  <a:pt x="88899" y="1254972"/>
                  <a:pt x="286894" y="1114859"/>
                  <a:pt x="518228" y="1114859"/>
                </a:cubicBezTo>
                <a:lnTo>
                  <a:pt x="1664922" y="1114859"/>
                </a:lnTo>
                <a:cubicBezTo>
                  <a:pt x="1356476" y="1114859"/>
                  <a:pt x="1104881" y="865769"/>
                  <a:pt x="1104881" y="557429"/>
                </a:cubicBezTo>
                <a:cubicBezTo>
                  <a:pt x="1104881" y="249090"/>
                  <a:pt x="1356476" y="0"/>
                  <a:pt x="16649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3276501" y="4398422"/>
            <a:ext cx="5638998" cy="2146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4</a:t>
            </a:r>
            <a:r>
              <a:rPr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팀</a:t>
            </a:r>
            <a:r>
              <a:rPr lang="en-US" altLang="ko-KR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 </a:t>
            </a:r>
            <a:r>
              <a:rPr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Filling Good</a:t>
            </a:r>
          </a:p>
          <a:p>
            <a:pPr algn="ctr"/>
            <a:endParaRPr lang="en-US" altLang="ko-KR" sz="2100" b="1" dirty="0">
              <a:latin typeface="NanumSquareRound" panose="020B0600000101010101" pitchFamily="34" charset="-127"/>
              <a:ea typeface="NanumSquareRound" panose="020B0600000101010101" pitchFamily="34" charset="-127"/>
              <a:cs typeface="Noto Sans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20140033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김지환</a:t>
            </a:r>
            <a:r>
              <a:rPr kumimoji="1" lang="en-US" altLang="ko-KR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20140732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김동욱</a:t>
            </a:r>
            <a:endParaRPr kumimoji="1" lang="en-US" altLang="ko-KR" sz="2100" b="1" dirty="0"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20140786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김형준</a:t>
            </a:r>
            <a:r>
              <a:rPr kumimoji="1" lang="en-US" altLang="ko-KR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20140997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kumimoji="1" lang="ko-KR" altLang="en-US" sz="2100" b="1" dirty="0" err="1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함형우</a:t>
            </a:r>
            <a:endParaRPr kumimoji="1" lang="en-US" altLang="ko-KR" sz="2100" b="1" dirty="0"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b="1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20170172</a:t>
            </a:r>
            <a:r>
              <a:rPr kumimoji="1" lang="ko-KR" altLang="en-US" sz="2100" b="1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김지현</a:t>
            </a:r>
            <a:r>
              <a:rPr kumimoji="1" lang="en-US" altLang="ko-KR" sz="2100" b="1" dirty="0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b="1" dirty="0">
                <a:solidFill>
                  <a:srgbClr val="F7F7F7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20140997</a:t>
            </a:r>
            <a:r>
              <a:rPr kumimoji="1" lang="ko-KR" altLang="en-US" sz="2100" b="1" dirty="0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kumimoji="1" lang="ko-KR" altLang="en-US" sz="2100" b="1" dirty="0" err="1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함형우</a:t>
            </a:r>
            <a:endParaRPr kumimoji="1" lang="en-US" altLang="ko-KR" sz="2100" b="1" dirty="0">
              <a:solidFill>
                <a:srgbClr val="F7F7F7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1868774" y="930681"/>
            <a:ext cx="8454451" cy="282487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ts val="7000"/>
              </a:lnSpc>
            </a:pP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Software    </a:t>
            </a:r>
          </a:p>
          <a:p>
            <a:pPr>
              <a:lnSpc>
                <a:spcPts val="7000"/>
              </a:lnSpc>
            </a:pP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Architecture</a:t>
            </a:r>
            <a:endParaRPr lang="en-US" sz="4500" b="1" spc="60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  <a:p>
            <a:pPr>
              <a:lnSpc>
                <a:spcPts val="7000"/>
              </a:lnSpc>
            </a:pPr>
            <a:r>
              <a:rPr lang="en-US" sz="45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   </a:t>
            </a: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Document 1.0 </a:t>
            </a: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1303FCC5-6C64-7D4B-A0E7-A2288FAD6B32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349" name="Group 7">
              <a:extLst>
                <a:ext uri="{FF2B5EF4-FFF2-40B4-BE49-F238E27FC236}">
                  <a16:creationId xmlns:a16="http://schemas.microsoft.com/office/drawing/2014/main" id="{18AED13F-C839-D44E-B5CF-BECD908CB53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400" name="Freeform 25">
                <a:extLst>
                  <a:ext uri="{FF2B5EF4-FFF2-40B4-BE49-F238E27FC236}">
                    <a16:creationId xmlns:a16="http://schemas.microsoft.com/office/drawing/2014/main" id="{49313BFE-71A5-8A40-96FC-3796656E2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1" name="Freeform 26">
                <a:extLst>
                  <a:ext uri="{FF2B5EF4-FFF2-40B4-BE49-F238E27FC236}">
                    <a16:creationId xmlns:a16="http://schemas.microsoft.com/office/drawing/2014/main" id="{75F563A4-E3D0-0B48-82D9-768CE857B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2" name="Freeform 28">
                <a:extLst>
                  <a:ext uri="{FF2B5EF4-FFF2-40B4-BE49-F238E27FC236}">
                    <a16:creationId xmlns:a16="http://schemas.microsoft.com/office/drawing/2014/main" id="{8BBEA5D8-55DA-FE4E-BAC1-C8E8106CD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3" name="Freeform 29">
                <a:extLst>
                  <a:ext uri="{FF2B5EF4-FFF2-40B4-BE49-F238E27FC236}">
                    <a16:creationId xmlns:a16="http://schemas.microsoft.com/office/drawing/2014/main" id="{A5871301-DFAA-7948-8B6C-DA5022B2C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4" name="Freeform 30">
                <a:extLst>
                  <a:ext uri="{FF2B5EF4-FFF2-40B4-BE49-F238E27FC236}">
                    <a16:creationId xmlns:a16="http://schemas.microsoft.com/office/drawing/2014/main" id="{E911ADA3-0700-654B-BD87-E48AA1CD3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5" name="Freeform 31">
                <a:extLst>
                  <a:ext uri="{FF2B5EF4-FFF2-40B4-BE49-F238E27FC236}">
                    <a16:creationId xmlns:a16="http://schemas.microsoft.com/office/drawing/2014/main" id="{9D6943C0-8BBA-C94B-85DE-22929F7EB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6" name="Freeform 32">
                <a:extLst>
                  <a:ext uri="{FF2B5EF4-FFF2-40B4-BE49-F238E27FC236}">
                    <a16:creationId xmlns:a16="http://schemas.microsoft.com/office/drawing/2014/main" id="{72805669-6424-B549-9AC1-77D3CF02E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7" name="Freeform 33">
                <a:extLst>
                  <a:ext uri="{FF2B5EF4-FFF2-40B4-BE49-F238E27FC236}">
                    <a16:creationId xmlns:a16="http://schemas.microsoft.com/office/drawing/2014/main" id="{89579812-E998-9C48-AAFE-D5C502A9D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8" name="Freeform 34">
                <a:extLst>
                  <a:ext uri="{FF2B5EF4-FFF2-40B4-BE49-F238E27FC236}">
                    <a16:creationId xmlns:a16="http://schemas.microsoft.com/office/drawing/2014/main" id="{C1F5304F-F635-5745-A533-809233AB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9" name="Freeform 35">
                <a:extLst>
                  <a:ext uri="{FF2B5EF4-FFF2-40B4-BE49-F238E27FC236}">
                    <a16:creationId xmlns:a16="http://schemas.microsoft.com/office/drawing/2014/main" id="{B8C2D54E-AD59-2C4B-B011-D73421FEC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0" name="Freeform 36">
                <a:extLst>
                  <a:ext uri="{FF2B5EF4-FFF2-40B4-BE49-F238E27FC236}">
                    <a16:creationId xmlns:a16="http://schemas.microsoft.com/office/drawing/2014/main" id="{3C106FEF-18E2-F64D-9366-870B85AB3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1" name="Freeform 37">
                <a:extLst>
                  <a:ext uri="{FF2B5EF4-FFF2-40B4-BE49-F238E27FC236}">
                    <a16:creationId xmlns:a16="http://schemas.microsoft.com/office/drawing/2014/main" id="{88992540-CF1B-9440-8C0E-CD0AE3AFB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2" name="Freeform 38">
                <a:extLst>
                  <a:ext uri="{FF2B5EF4-FFF2-40B4-BE49-F238E27FC236}">
                    <a16:creationId xmlns:a16="http://schemas.microsoft.com/office/drawing/2014/main" id="{FFE05533-FA74-854E-B11C-E1A9A5DB7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3" name="Freeform 39">
                <a:extLst>
                  <a:ext uri="{FF2B5EF4-FFF2-40B4-BE49-F238E27FC236}">
                    <a16:creationId xmlns:a16="http://schemas.microsoft.com/office/drawing/2014/main" id="{7871E21E-4CA6-3C43-BD85-9997779F5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350" name="Freeform 66">
              <a:extLst>
                <a:ext uri="{FF2B5EF4-FFF2-40B4-BE49-F238E27FC236}">
                  <a16:creationId xmlns:a16="http://schemas.microsoft.com/office/drawing/2014/main" id="{8431A1E7-9EA8-0A49-BCCE-2C73699A72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1" name="Freeform 68">
              <a:extLst>
                <a:ext uri="{FF2B5EF4-FFF2-40B4-BE49-F238E27FC236}">
                  <a16:creationId xmlns:a16="http://schemas.microsoft.com/office/drawing/2014/main" id="{597EB4BF-307C-D14C-8753-680EF7BDE6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2" name="Freeform 69">
              <a:extLst>
                <a:ext uri="{FF2B5EF4-FFF2-40B4-BE49-F238E27FC236}">
                  <a16:creationId xmlns:a16="http://schemas.microsoft.com/office/drawing/2014/main" id="{457068B6-534D-E24F-A27C-7DA5E5A7EE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3" name="Freeform 70">
              <a:extLst>
                <a:ext uri="{FF2B5EF4-FFF2-40B4-BE49-F238E27FC236}">
                  <a16:creationId xmlns:a16="http://schemas.microsoft.com/office/drawing/2014/main" id="{B2A66DFC-7CE5-5E47-9192-3EA4B17A68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4" name="Freeform 71">
              <a:extLst>
                <a:ext uri="{FF2B5EF4-FFF2-40B4-BE49-F238E27FC236}">
                  <a16:creationId xmlns:a16="http://schemas.microsoft.com/office/drawing/2014/main" id="{16B8D046-1EA2-0A4E-A2ED-79F73009B5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5" name="Freeform 72">
              <a:extLst>
                <a:ext uri="{FF2B5EF4-FFF2-40B4-BE49-F238E27FC236}">
                  <a16:creationId xmlns:a16="http://schemas.microsoft.com/office/drawing/2014/main" id="{F994328D-EA09-5348-A9AE-31D812419A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6" name="Freeform 73">
              <a:extLst>
                <a:ext uri="{FF2B5EF4-FFF2-40B4-BE49-F238E27FC236}">
                  <a16:creationId xmlns:a16="http://schemas.microsoft.com/office/drawing/2014/main" id="{66EF79A3-AD0E-4947-B750-66A4512978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7" name="Freeform 74">
              <a:extLst>
                <a:ext uri="{FF2B5EF4-FFF2-40B4-BE49-F238E27FC236}">
                  <a16:creationId xmlns:a16="http://schemas.microsoft.com/office/drawing/2014/main" id="{ACB14CEB-5C81-454B-BF78-BAC298E7A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8" name="Freeform 75">
              <a:extLst>
                <a:ext uri="{FF2B5EF4-FFF2-40B4-BE49-F238E27FC236}">
                  <a16:creationId xmlns:a16="http://schemas.microsoft.com/office/drawing/2014/main" id="{4DF16412-530F-9948-ABA5-A4A7343B54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9" name="Freeform 76">
              <a:extLst>
                <a:ext uri="{FF2B5EF4-FFF2-40B4-BE49-F238E27FC236}">
                  <a16:creationId xmlns:a16="http://schemas.microsoft.com/office/drawing/2014/main" id="{A15305C0-0565-FF40-9C59-E39A98E430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0" name="Freeform 77">
              <a:extLst>
                <a:ext uri="{FF2B5EF4-FFF2-40B4-BE49-F238E27FC236}">
                  <a16:creationId xmlns:a16="http://schemas.microsoft.com/office/drawing/2014/main" id="{569F870C-B0E5-B142-A8C4-7E92FEE33D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1" name="Freeform 78">
              <a:extLst>
                <a:ext uri="{FF2B5EF4-FFF2-40B4-BE49-F238E27FC236}">
                  <a16:creationId xmlns:a16="http://schemas.microsoft.com/office/drawing/2014/main" id="{FCE8CC6A-9EF9-D247-9E7A-2A65F21D5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2" name="Freeform 79">
              <a:extLst>
                <a:ext uri="{FF2B5EF4-FFF2-40B4-BE49-F238E27FC236}">
                  <a16:creationId xmlns:a16="http://schemas.microsoft.com/office/drawing/2014/main" id="{53654549-BB36-F147-9E12-DD12FC4B76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3" name="Freeform 80">
              <a:extLst>
                <a:ext uri="{FF2B5EF4-FFF2-40B4-BE49-F238E27FC236}">
                  <a16:creationId xmlns:a16="http://schemas.microsoft.com/office/drawing/2014/main" id="{6BCA6294-AA5D-5D4C-A445-5B9A7CF74A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4" name="Freeform 81">
              <a:extLst>
                <a:ext uri="{FF2B5EF4-FFF2-40B4-BE49-F238E27FC236}">
                  <a16:creationId xmlns:a16="http://schemas.microsoft.com/office/drawing/2014/main" id="{3A73713B-AC10-7649-B849-2BBD1C11F8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5" name="Freeform 82">
              <a:extLst>
                <a:ext uri="{FF2B5EF4-FFF2-40B4-BE49-F238E27FC236}">
                  <a16:creationId xmlns:a16="http://schemas.microsoft.com/office/drawing/2014/main" id="{3CD09794-DCC3-624F-931F-E371E3268B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6" name="Freeform 83">
              <a:extLst>
                <a:ext uri="{FF2B5EF4-FFF2-40B4-BE49-F238E27FC236}">
                  <a16:creationId xmlns:a16="http://schemas.microsoft.com/office/drawing/2014/main" id="{BC4B5899-A2DD-404A-8232-4D41CD29AD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7" name="Freeform 84">
              <a:extLst>
                <a:ext uri="{FF2B5EF4-FFF2-40B4-BE49-F238E27FC236}">
                  <a16:creationId xmlns:a16="http://schemas.microsoft.com/office/drawing/2014/main" id="{3A141D94-B5A9-3949-A410-D49CC8F49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8" name="Freeform 85">
              <a:extLst>
                <a:ext uri="{FF2B5EF4-FFF2-40B4-BE49-F238E27FC236}">
                  <a16:creationId xmlns:a16="http://schemas.microsoft.com/office/drawing/2014/main" id="{EED2484D-F567-5D4C-B480-5F09E0C5FD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9" name="Freeform 86">
              <a:extLst>
                <a:ext uri="{FF2B5EF4-FFF2-40B4-BE49-F238E27FC236}">
                  <a16:creationId xmlns:a16="http://schemas.microsoft.com/office/drawing/2014/main" id="{C22C97E9-8194-7049-9FDD-28F29DC4BB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0" name="Freeform 87">
              <a:extLst>
                <a:ext uri="{FF2B5EF4-FFF2-40B4-BE49-F238E27FC236}">
                  <a16:creationId xmlns:a16="http://schemas.microsoft.com/office/drawing/2014/main" id="{3F47AF2A-B5D5-8544-850B-B63370013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1" name="Freeform 88">
              <a:extLst>
                <a:ext uri="{FF2B5EF4-FFF2-40B4-BE49-F238E27FC236}">
                  <a16:creationId xmlns:a16="http://schemas.microsoft.com/office/drawing/2014/main" id="{59276D50-0C32-9D4F-BD0F-83DC45387A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2" name="Freeform 89">
              <a:extLst>
                <a:ext uri="{FF2B5EF4-FFF2-40B4-BE49-F238E27FC236}">
                  <a16:creationId xmlns:a16="http://schemas.microsoft.com/office/drawing/2014/main" id="{9245462C-C337-CB43-A6FD-D0EBA996B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3" name="Freeform 90">
              <a:extLst>
                <a:ext uri="{FF2B5EF4-FFF2-40B4-BE49-F238E27FC236}">
                  <a16:creationId xmlns:a16="http://schemas.microsoft.com/office/drawing/2014/main" id="{42D02451-9385-8044-9BC9-69E8957375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74" name="Group 1">
              <a:extLst>
                <a:ext uri="{FF2B5EF4-FFF2-40B4-BE49-F238E27FC236}">
                  <a16:creationId xmlns:a16="http://schemas.microsoft.com/office/drawing/2014/main" id="{10DF2ACE-DE59-2449-BEE6-A322DD32F5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75" name="Freeform 91">
                <a:extLst>
                  <a:ext uri="{FF2B5EF4-FFF2-40B4-BE49-F238E27FC236}">
                    <a16:creationId xmlns:a16="http://schemas.microsoft.com/office/drawing/2014/main" id="{4CCCD7BA-A3FB-1B41-B4A6-837D631E7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6" name="Freeform 92">
                <a:extLst>
                  <a:ext uri="{FF2B5EF4-FFF2-40B4-BE49-F238E27FC236}">
                    <a16:creationId xmlns:a16="http://schemas.microsoft.com/office/drawing/2014/main" id="{390368B7-3233-7B4D-9B16-09F1A13DA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7" name="Freeform 93">
                <a:extLst>
                  <a:ext uri="{FF2B5EF4-FFF2-40B4-BE49-F238E27FC236}">
                    <a16:creationId xmlns:a16="http://schemas.microsoft.com/office/drawing/2014/main" id="{8229ABCC-2084-BE47-9F0E-7E64FF092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8" name="Freeform 94">
                <a:extLst>
                  <a:ext uri="{FF2B5EF4-FFF2-40B4-BE49-F238E27FC236}">
                    <a16:creationId xmlns:a16="http://schemas.microsoft.com/office/drawing/2014/main" id="{319DBBA2-19DF-3B4C-88D3-A27753B7A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9" name="Freeform 95">
                <a:extLst>
                  <a:ext uri="{FF2B5EF4-FFF2-40B4-BE49-F238E27FC236}">
                    <a16:creationId xmlns:a16="http://schemas.microsoft.com/office/drawing/2014/main" id="{4F24ACBC-A7A7-CA4C-AC3B-F03452E4C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0" name="Freeform 96">
                <a:extLst>
                  <a:ext uri="{FF2B5EF4-FFF2-40B4-BE49-F238E27FC236}">
                    <a16:creationId xmlns:a16="http://schemas.microsoft.com/office/drawing/2014/main" id="{F0BCA3DD-0C54-124E-B9E2-1033CC9CD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81" name="Freeform 97">
                <a:extLst>
                  <a:ext uri="{FF2B5EF4-FFF2-40B4-BE49-F238E27FC236}">
                    <a16:creationId xmlns:a16="http://schemas.microsoft.com/office/drawing/2014/main" id="{FB6A487D-794A-7647-A10F-9325EB9D5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2" name="Freeform 98">
                <a:extLst>
                  <a:ext uri="{FF2B5EF4-FFF2-40B4-BE49-F238E27FC236}">
                    <a16:creationId xmlns:a16="http://schemas.microsoft.com/office/drawing/2014/main" id="{AB4D0EF4-B25A-EA4D-8341-DC905C025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3" name="Freeform 99">
                <a:extLst>
                  <a:ext uri="{FF2B5EF4-FFF2-40B4-BE49-F238E27FC236}">
                    <a16:creationId xmlns:a16="http://schemas.microsoft.com/office/drawing/2014/main" id="{14B81E6B-3EF4-014A-BFE8-F117CB3D0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4" name="Freeform 100">
                <a:extLst>
                  <a:ext uri="{FF2B5EF4-FFF2-40B4-BE49-F238E27FC236}">
                    <a16:creationId xmlns:a16="http://schemas.microsoft.com/office/drawing/2014/main" id="{EB19CC6E-209E-0E4B-9C5D-353545263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5" name="Freeform 101">
                <a:extLst>
                  <a:ext uri="{FF2B5EF4-FFF2-40B4-BE49-F238E27FC236}">
                    <a16:creationId xmlns:a16="http://schemas.microsoft.com/office/drawing/2014/main" id="{22898BFC-7E08-7741-B64C-2E628F5AC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6" name="Freeform 102">
                <a:extLst>
                  <a:ext uri="{FF2B5EF4-FFF2-40B4-BE49-F238E27FC236}">
                    <a16:creationId xmlns:a16="http://schemas.microsoft.com/office/drawing/2014/main" id="{3E9C7ABB-FF46-254A-9234-8076A8C2C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7" name="Freeform 103">
                <a:extLst>
                  <a:ext uri="{FF2B5EF4-FFF2-40B4-BE49-F238E27FC236}">
                    <a16:creationId xmlns:a16="http://schemas.microsoft.com/office/drawing/2014/main" id="{4A3B0BD2-28DE-A047-9655-5334B8BC3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8" name="Freeform 104">
                <a:extLst>
                  <a:ext uri="{FF2B5EF4-FFF2-40B4-BE49-F238E27FC236}">
                    <a16:creationId xmlns:a16="http://schemas.microsoft.com/office/drawing/2014/main" id="{78E4D50F-842A-6E47-BECE-C1E00CCDD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9" name="Freeform 105">
                <a:extLst>
                  <a:ext uri="{FF2B5EF4-FFF2-40B4-BE49-F238E27FC236}">
                    <a16:creationId xmlns:a16="http://schemas.microsoft.com/office/drawing/2014/main" id="{BF2ECB15-83E2-A642-8AD2-DFC8D757D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0" name="Freeform 106">
                <a:extLst>
                  <a:ext uri="{FF2B5EF4-FFF2-40B4-BE49-F238E27FC236}">
                    <a16:creationId xmlns:a16="http://schemas.microsoft.com/office/drawing/2014/main" id="{E7F2CBD5-1CF7-1247-9513-ADB793DD6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1" name="Freeform 107">
                <a:extLst>
                  <a:ext uri="{FF2B5EF4-FFF2-40B4-BE49-F238E27FC236}">
                    <a16:creationId xmlns:a16="http://schemas.microsoft.com/office/drawing/2014/main" id="{E91F81C7-5F1F-EE46-932D-A4D392DDE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2" name="Freeform 108">
                <a:extLst>
                  <a:ext uri="{FF2B5EF4-FFF2-40B4-BE49-F238E27FC236}">
                    <a16:creationId xmlns:a16="http://schemas.microsoft.com/office/drawing/2014/main" id="{7CD5E47A-6E2F-6F45-AAE0-B702595D5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3" name="Freeform 109">
                <a:extLst>
                  <a:ext uri="{FF2B5EF4-FFF2-40B4-BE49-F238E27FC236}">
                    <a16:creationId xmlns:a16="http://schemas.microsoft.com/office/drawing/2014/main" id="{5BE5127E-6627-F049-A007-4A7D32B04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4" name="Freeform 110">
                <a:extLst>
                  <a:ext uri="{FF2B5EF4-FFF2-40B4-BE49-F238E27FC236}">
                    <a16:creationId xmlns:a16="http://schemas.microsoft.com/office/drawing/2014/main" id="{B380085D-7D17-0545-8324-CD0DE255D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5" name="Freeform 111">
                <a:extLst>
                  <a:ext uri="{FF2B5EF4-FFF2-40B4-BE49-F238E27FC236}">
                    <a16:creationId xmlns:a16="http://schemas.microsoft.com/office/drawing/2014/main" id="{7FDDD3C4-4532-F749-AAC4-2A5E87918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6" name="Freeform 112">
                <a:extLst>
                  <a:ext uri="{FF2B5EF4-FFF2-40B4-BE49-F238E27FC236}">
                    <a16:creationId xmlns:a16="http://schemas.microsoft.com/office/drawing/2014/main" id="{AAC38CE0-3739-414D-8D83-312C703C92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7" name="Freeform 113">
                <a:extLst>
                  <a:ext uri="{FF2B5EF4-FFF2-40B4-BE49-F238E27FC236}">
                    <a16:creationId xmlns:a16="http://schemas.microsoft.com/office/drawing/2014/main" id="{07B48908-95D6-044B-8902-EE26B9231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8" name="Freeform 114">
                <a:extLst>
                  <a:ext uri="{FF2B5EF4-FFF2-40B4-BE49-F238E27FC236}">
                    <a16:creationId xmlns:a16="http://schemas.microsoft.com/office/drawing/2014/main" id="{8CBD138F-AE20-AF4D-B826-72488A5A8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9" name="Freeform 115">
                <a:extLst>
                  <a:ext uri="{FF2B5EF4-FFF2-40B4-BE49-F238E27FC236}">
                    <a16:creationId xmlns:a16="http://schemas.microsoft.com/office/drawing/2014/main" id="{9099DE22-AA49-CE42-BDE2-A58DB6E69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9CABB58E-E0C8-7A40-A1D0-2C0664272B11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15" name="Group 8">
              <a:extLst>
                <a:ext uri="{FF2B5EF4-FFF2-40B4-BE49-F238E27FC236}">
                  <a16:creationId xmlns:a16="http://schemas.microsoft.com/office/drawing/2014/main" id="{70219A24-9B50-3A4E-B2F1-18B1E2AAC8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460" name="Freeform 1">
                <a:extLst>
                  <a:ext uri="{FF2B5EF4-FFF2-40B4-BE49-F238E27FC236}">
                    <a16:creationId xmlns:a16="http://schemas.microsoft.com/office/drawing/2014/main" id="{49331B8C-2057-254B-B93E-68CB7BD7A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1" name="Freeform 2">
                <a:extLst>
                  <a:ext uri="{FF2B5EF4-FFF2-40B4-BE49-F238E27FC236}">
                    <a16:creationId xmlns:a16="http://schemas.microsoft.com/office/drawing/2014/main" id="{87AC9A9D-C64F-BE44-8413-B40E33EF2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2" name="Freeform 3">
                <a:extLst>
                  <a:ext uri="{FF2B5EF4-FFF2-40B4-BE49-F238E27FC236}">
                    <a16:creationId xmlns:a16="http://schemas.microsoft.com/office/drawing/2014/main" id="{00FC3356-5E70-B944-BC70-C905F8CE2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3" name="Freeform 4">
                <a:extLst>
                  <a:ext uri="{FF2B5EF4-FFF2-40B4-BE49-F238E27FC236}">
                    <a16:creationId xmlns:a16="http://schemas.microsoft.com/office/drawing/2014/main" id="{70BF60AE-F749-0C46-86C6-A78ED0019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4" name="Freeform 5">
                <a:extLst>
                  <a:ext uri="{FF2B5EF4-FFF2-40B4-BE49-F238E27FC236}">
                    <a16:creationId xmlns:a16="http://schemas.microsoft.com/office/drawing/2014/main" id="{5A148584-3E74-8C4E-BBED-802DB760D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5" name="Freeform 6">
                <a:extLst>
                  <a:ext uri="{FF2B5EF4-FFF2-40B4-BE49-F238E27FC236}">
                    <a16:creationId xmlns:a16="http://schemas.microsoft.com/office/drawing/2014/main" id="{CA870451-D927-AA49-B53B-E12EAA729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6" name="Freeform 7">
                <a:extLst>
                  <a:ext uri="{FF2B5EF4-FFF2-40B4-BE49-F238E27FC236}">
                    <a16:creationId xmlns:a16="http://schemas.microsoft.com/office/drawing/2014/main" id="{68567C77-6B78-8248-8D7B-051B7069A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7" name="Freeform 8">
                <a:extLst>
                  <a:ext uri="{FF2B5EF4-FFF2-40B4-BE49-F238E27FC236}">
                    <a16:creationId xmlns:a16="http://schemas.microsoft.com/office/drawing/2014/main" id="{AAA1E868-8A6F-A14A-9525-BDC50DA35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8" name="Freeform 9">
                <a:extLst>
                  <a:ext uri="{FF2B5EF4-FFF2-40B4-BE49-F238E27FC236}">
                    <a16:creationId xmlns:a16="http://schemas.microsoft.com/office/drawing/2014/main" id="{9C86CF53-14A1-724B-8C29-500509C3B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9" name="Freeform 10">
                <a:extLst>
                  <a:ext uri="{FF2B5EF4-FFF2-40B4-BE49-F238E27FC236}">
                    <a16:creationId xmlns:a16="http://schemas.microsoft.com/office/drawing/2014/main" id="{E15B76D7-FCBC-6645-B66D-621EAAE80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0" name="Freeform 11">
                <a:extLst>
                  <a:ext uri="{FF2B5EF4-FFF2-40B4-BE49-F238E27FC236}">
                    <a16:creationId xmlns:a16="http://schemas.microsoft.com/office/drawing/2014/main" id="{AD100EDC-29E9-A04A-B5AF-2C7D096E5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1" name="Freeform 12">
                <a:extLst>
                  <a:ext uri="{FF2B5EF4-FFF2-40B4-BE49-F238E27FC236}">
                    <a16:creationId xmlns:a16="http://schemas.microsoft.com/office/drawing/2014/main" id="{FA9F7866-81E7-0B45-8E82-1255DEE33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2" name="Freeform 13">
                <a:extLst>
                  <a:ext uri="{FF2B5EF4-FFF2-40B4-BE49-F238E27FC236}">
                    <a16:creationId xmlns:a16="http://schemas.microsoft.com/office/drawing/2014/main" id="{0EC679BA-89C7-AE43-A15A-CA2C1C2D9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3" name="Freeform 14">
                <a:extLst>
                  <a:ext uri="{FF2B5EF4-FFF2-40B4-BE49-F238E27FC236}">
                    <a16:creationId xmlns:a16="http://schemas.microsoft.com/office/drawing/2014/main" id="{20A33C59-48C0-2247-909F-E24585E4A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4" name="Freeform 15">
                <a:extLst>
                  <a:ext uri="{FF2B5EF4-FFF2-40B4-BE49-F238E27FC236}">
                    <a16:creationId xmlns:a16="http://schemas.microsoft.com/office/drawing/2014/main" id="{B739806D-73EE-B840-8D50-52AD217CB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5" name="Freeform 16">
                <a:extLst>
                  <a:ext uri="{FF2B5EF4-FFF2-40B4-BE49-F238E27FC236}">
                    <a16:creationId xmlns:a16="http://schemas.microsoft.com/office/drawing/2014/main" id="{5AEB25E2-1880-7040-8C12-A1ECFE79E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6" name="Freeform 17">
                <a:extLst>
                  <a:ext uri="{FF2B5EF4-FFF2-40B4-BE49-F238E27FC236}">
                    <a16:creationId xmlns:a16="http://schemas.microsoft.com/office/drawing/2014/main" id="{74F76B3D-822E-7A4D-903A-0D51EA13D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7" name="Freeform 18">
                <a:extLst>
                  <a:ext uri="{FF2B5EF4-FFF2-40B4-BE49-F238E27FC236}">
                    <a16:creationId xmlns:a16="http://schemas.microsoft.com/office/drawing/2014/main" id="{A393C4EC-439C-5C49-B293-087B3FB5A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8" name="Freeform 19">
                <a:extLst>
                  <a:ext uri="{FF2B5EF4-FFF2-40B4-BE49-F238E27FC236}">
                    <a16:creationId xmlns:a16="http://schemas.microsoft.com/office/drawing/2014/main" id="{0ED7CE5C-6DD6-F044-9D7D-4269CD1AB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9" name="Freeform 20">
                <a:extLst>
                  <a:ext uri="{FF2B5EF4-FFF2-40B4-BE49-F238E27FC236}">
                    <a16:creationId xmlns:a16="http://schemas.microsoft.com/office/drawing/2014/main" id="{973B0157-87D6-9C46-826A-E5267A7DC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0" name="Freeform 21">
                <a:extLst>
                  <a:ext uri="{FF2B5EF4-FFF2-40B4-BE49-F238E27FC236}">
                    <a16:creationId xmlns:a16="http://schemas.microsoft.com/office/drawing/2014/main" id="{2D4DFFC6-2888-2A48-8224-76AC3C05F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1" name="Freeform 22">
                <a:extLst>
                  <a:ext uri="{FF2B5EF4-FFF2-40B4-BE49-F238E27FC236}">
                    <a16:creationId xmlns:a16="http://schemas.microsoft.com/office/drawing/2014/main" id="{BE94937D-333E-B443-9E04-47774F832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2" name="Freeform 23">
                <a:extLst>
                  <a:ext uri="{FF2B5EF4-FFF2-40B4-BE49-F238E27FC236}">
                    <a16:creationId xmlns:a16="http://schemas.microsoft.com/office/drawing/2014/main" id="{752FF019-1E31-6B4D-8C46-C7316E6A5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483" name="Freeform 24">
                <a:extLst>
                  <a:ext uri="{FF2B5EF4-FFF2-40B4-BE49-F238E27FC236}">
                    <a16:creationId xmlns:a16="http://schemas.microsoft.com/office/drawing/2014/main" id="{D66337E8-3A31-C94F-90C4-EC834E345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16" name="Freeform 41">
              <a:extLst>
                <a:ext uri="{FF2B5EF4-FFF2-40B4-BE49-F238E27FC236}">
                  <a16:creationId xmlns:a16="http://schemas.microsoft.com/office/drawing/2014/main" id="{D65EECA2-2CE6-7D4F-BF7D-26E4678FB3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7" name="Freeform 42">
              <a:extLst>
                <a:ext uri="{FF2B5EF4-FFF2-40B4-BE49-F238E27FC236}">
                  <a16:creationId xmlns:a16="http://schemas.microsoft.com/office/drawing/2014/main" id="{423CC202-AD2B-3649-A021-CD6D6DB59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8" name="Freeform 43">
              <a:extLst>
                <a:ext uri="{FF2B5EF4-FFF2-40B4-BE49-F238E27FC236}">
                  <a16:creationId xmlns:a16="http://schemas.microsoft.com/office/drawing/2014/main" id="{8BBCF9E8-BCD0-BD49-A053-2F50E90BE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9" name="Freeform 44">
              <a:extLst>
                <a:ext uri="{FF2B5EF4-FFF2-40B4-BE49-F238E27FC236}">
                  <a16:creationId xmlns:a16="http://schemas.microsoft.com/office/drawing/2014/main" id="{4A1276E6-B790-854F-A7DD-71E98AFDC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0" name="Freeform 45">
              <a:extLst>
                <a:ext uri="{FF2B5EF4-FFF2-40B4-BE49-F238E27FC236}">
                  <a16:creationId xmlns:a16="http://schemas.microsoft.com/office/drawing/2014/main" id="{63EBA5B0-191C-0142-B99A-18A666077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1" name="Freeform 46">
              <a:extLst>
                <a:ext uri="{FF2B5EF4-FFF2-40B4-BE49-F238E27FC236}">
                  <a16:creationId xmlns:a16="http://schemas.microsoft.com/office/drawing/2014/main" id="{CDFE11AC-FF9D-664D-A711-093C82234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2" name="Freeform 47">
              <a:extLst>
                <a:ext uri="{FF2B5EF4-FFF2-40B4-BE49-F238E27FC236}">
                  <a16:creationId xmlns:a16="http://schemas.microsoft.com/office/drawing/2014/main" id="{9DAC3E5A-ED08-C34E-A86A-8E11320B7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3" name="Freeform 48">
              <a:extLst>
                <a:ext uri="{FF2B5EF4-FFF2-40B4-BE49-F238E27FC236}">
                  <a16:creationId xmlns:a16="http://schemas.microsoft.com/office/drawing/2014/main" id="{49DD11BF-96B6-B14A-B401-E430E8907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4" name="Freeform 49">
              <a:extLst>
                <a:ext uri="{FF2B5EF4-FFF2-40B4-BE49-F238E27FC236}">
                  <a16:creationId xmlns:a16="http://schemas.microsoft.com/office/drawing/2014/main" id="{1284F410-8D72-F049-808A-18C001A2C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5" name="Freeform 50">
              <a:extLst>
                <a:ext uri="{FF2B5EF4-FFF2-40B4-BE49-F238E27FC236}">
                  <a16:creationId xmlns:a16="http://schemas.microsoft.com/office/drawing/2014/main" id="{E6D2AAF1-D1C2-7A48-AD1F-9B8EEE506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6" name="Freeform 51">
              <a:extLst>
                <a:ext uri="{FF2B5EF4-FFF2-40B4-BE49-F238E27FC236}">
                  <a16:creationId xmlns:a16="http://schemas.microsoft.com/office/drawing/2014/main" id="{C6D084DE-CA99-D84D-AD37-0803737CB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7" name="Freeform 52">
              <a:extLst>
                <a:ext uri="{FF2B5EF4-FFF2-40B4-BE49-F238E27FC236}">
                  <a16:creationId xmlns:a16="http://schemas.microsoft.com/office/drawing/2014/main" id="{1A60CBFB-D569-5F4D-80F1-9C4C9F73F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8" name="Freeform 53">
              <a:extLst>
                <a:ext uri="{FF2B5EF4-FFF2-40B4-BE49-F238E27FC236}">
                  <a16:creationId xmlns:a16="http://schemas.microsoft.com/office/drawing/2014/main" id="{CC961B51-0FDD-D245-B170-275C7A2A4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9" name="Freeform 54">
              <a:extLst>
                <a:ext uri="{FF2B5EF4-FFF2-40B4-BE49-F238E27FC236}">
                  <a16:creationId xmlns:a16="http://schemas.microsoft.com/office/drawing/2014/main" id="{AE6AA7D0-E360-7745-8C09-16EFD18BD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0" name="Freeform 55">
              <a:extLst>
                <a:ext uri="{FF2B5EF4-FFF2-40B4-BE49-F238E27FC236}">
                  <a16:creationId xmlns:a16="http://schemas.microsoft.com/office/drawing/2014/main" id="{D45A8113-23CB-F24A-9DE6-9E7765F5A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1" name="Freeform 56">
              <a:extLst>
                <a:ext uri="{FF2B5EF4-FFF2-40B4-BE49-F238E27FC236}">
                  <a16:creationId xmlns:a16="http://schemas.microsoft.com/office/drawing/2014/main" id="{CB666888-88F7-5540-856A-6A805BDA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2" name="Freeform 57">
              <a:extLst>
                <a:ext uri="{FF2B5EF4-FFF2-40B4-BE49-F238E27FC236}">
                  <a16:creationId xmlns:a16="http://schemas.microsoft.com/office/drawing/2014/main" id="{0CD5804F-8B4A-DF42-BF1B-5218D7ED5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3" name="Freeform 58">
              <a:extLst>
                <a:ext uri="{FF2B5EF4-FFF2-40B4-BE49-F238E27FC236}">
                  <a16:creationId xmlns:a16="http://schemas.microsoft.com/office/drawing/2014/main" id="{61F4645D-1F01-EF49-8713-07D7D903A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4" name="Freeform 59">
              <a:extLst>
                <a:ext uri="{FF2B5EF4-FFF2-40B4-BE49-F238E27FC236}">
                  <a16:creationId xmlns:a16="http://schemas.microsoft.com/office/drawing/2014/main" id="{B06118BE-6DDD-F448-A61A-4AB72E1B5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5" name="Freeform 60">
              <a:extLst>
                <a:ext uri="{FF2B5EF4-FFF2-40B4-BE49-F238E27FC236}">
                  <a16:creationId xmlns:a16="http://schemas.microsoft.com/office/drawing/2014/main" id="{F8D5A1A2-5468-6A46-9884-0768FC3F7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6" name="Freeform 61">
              <a:extLst>
                <a:ext uri="{FF2B5EF4-FFF2-40B4-BE49-F238E27FC236}">
                  <a16:creationId xmlns:a16="http://schemas.microsoft.com/office/drawing/2014/main" id="{BD14FA8A-3ECC-6546-8561-ACC8FFF1C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7" name="Freeform 62">
              <a:extLst>
                <a:ext uri="{FF2B5EF4-FFF2-40B4-BE49-F238E27FC236}">
                  <a16:creationId xmlns:a16="http://schemas.microsoft.com/office/drawing/2014/main" id="{17F23ED8-3BB6-064F-8DF7-A1A7631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8" name="Freeform 63">
              <a:extLst>
                <a:ext uri="{FF2B5EF4-FFF2-40B4-BE49-F238E27FC236}">
                  <a16:creationId xmlns:a16="http://schemas.microsoft.com/office/drawing/2014/main" id="{F4E7E132-6E7C-D34B-8ED5-9F683F534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9" name="Freeform 64">
              <a:extLst>
                <a:ext uri="{FF2B5EF4-FFF2-40B4-BE49-F238E27FC236}">
                  <a16:creationId xmlns:a16="http://schemas.microsoft.com/office/drawing/2014/main" id="{AEC6A776-EA71-7741-96D0-64693EC5E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0" name="Freeform 65">
              <a:extLst>
                <a:ext uri="{FF2B5EF4-FFF2-40B4-BE49-F238E27FC236}">
                  <a16:creationId xmlns:a16="http://schemas.microsoft.com/office/drawing/2014/main" id="{6B3F94DB-A6B6-FE4B-80E7-93BB19818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1" name="Freeform 166">
              <a:extLst>
                <a:ext uri="{FF2B5EF4-FFF2-40B4-BE49-F238E27FC236}">
                  <a16:creationId xmlns:a16="http://schemas.microsoft.com/office/drawing/2014/main" id="{AC34334F-944B-9547-BB31-2367B309C4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442" name="Freeform 167">
              <a:extLst>
                <a:ext uri="{FF2B5EF4-FFF2-40B4-BE49-F238E27FC236}">
                  <a16:creationId xmlns:a16="http://schemas.microsoft.com/office/drawing/2014/main" id="{CB161FB6-6952-214F-A745-8F6F5D99DF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3" name="Freeform 168">
              <a:extLst>
                <a:ext uri="{FF2B5EF4-FFF2-40B4-BE49-F238E27FC236}">
                  <a16:creationId xmlns:a16="http://schemas.microsoft.com/office/drawing/2014/main" id="{13E72D3F-7F3E-E443-9D6F-B784D221C5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4" name="Freeform 169">
              <a:extLst>
                <a:ext uri="{FF2B5EF4-FFF2-40B4-BE49-F238E27FC236}">
                  <a16:creationId xmlns:a16="http://schemas.microsoft.com/office/drawing/2014/main" id="{B455A9EA-014B-3B4D-A083-8C80573F20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5" name="Freeform 170">
              <a:extLst>
                <a:ext uri="{FF2B5EF4-FFF2-40B4-BE49-F238E27FC236}">
                  <a16:creationId xmlns:a16="http://schemas.microsoft.com/office/drawing/2014/main" id="{7FFC91F0-0920-6848-862B-2ACE4F3D64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6" name="Freeform 171">
              <a:extLst>
                <a:ext uri="{FF2B5EF4-FFF2-40B4-BE49-F238E27FC236}">
                  <a16:creationId xmlns:a16="http://schemas.microsoft.com/office/drawing/2014/main" id="{169FFF36-71C1-4C47-B03F-B082D43216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7" name="Freeform 172">
              <a:extLst>
                <a:ext uri="{FF2B5EF4-FFF2-40B4-BE49-F238E27FC236}">
                  <a16:creationId xmlns:a16="http://schemas.microsoft.com/office/drawing/2014/main" id="{CB045565-2C75-9444-B2C2-79955BF0ED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8" name="Freeform 173">
              <a:extLst>
                <a:ext uri="{FF2B5EF4-FFF2-40B4-BE49-F238E27FC236}">
                  <a16:creationId xmlns:a16="http://schemas.microsoft.com/office/drawing/2014/main" id="{2A86FC2C-B676-3A46-AF6A-9291CEA8E5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9" name="Freeform 174">
              <a:extLst>
                <a:ext uri="{FF2B5EF4-FFF2-40B4-BE49-F238E27FC236}">
                  <a16:creationId xmlns:a16="http://schemas.microsoft.com/office/drawing/2014/main" id="{6A5C4E30-67B4-1D4D-9A72-B3C199E649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0" name="Freeform 175">
              <a:extLst>
                <a:ext uri="{FF2B5EF4-FFF2-40B4-BE49-F238E27FC236}">
                  <a16:creationId xmlns:a16="http://schemas.microsoft.com/office/drawing/2014/main" id="{6390234C-FC37-C240-BBB7-B00D2A1697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1" name="Freeform 176">
              <a:extLst>
                <a:ext uri="{FF2B5EF4-FFF2-40B4-BE49-F238E27FC236}">
                  <a16:creationId xmlns:a16="http://schemas.microsoft.com/office/drawing/2014/main" id="{3209A4E5-7F31-594E-B91B-F85E689B80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2" name="Freeform 177">
              <a:extLst>
                <a:ext uri="{FF2B5EF4-FFF2-40B4-BE49-F238E27FC236}">
                  <a16:creationId xmlns:a16="http://schemas.microsoft.com/office/drawing/2014/main" id="{5B23EBB5-ACB2-B44D-AF09-E276D1DBB8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3" name="Freeform 178">
              <a:extLst>
                <a:ext uri="{FF2B5EF4-FFF2-40B4-BE49-F238E27FC236}">
                  <a16:creationId xmlns:a16="http://schemas.microsoft.com/office/drawing/2014/main" id="{D2444345-1996-3543-83BD-3AB54B104B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4" name="Freeform 179">
              <a:extLst>
                <a:ext uri="{FF2B5EF4-FFF2-40B4-BE49-F238E27FC236}">
                  <a16:creationId xmlns:a16="http://schemas.microsoft.com/office/drawing/2014/main" id="{9CA04BE5-75CC-0D49-BA42-00A996B50D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5" name="Freeform 180">
              <a:extLst>
                <a:ext uri="{FF2B5EF4-FFF2-40B4-BE49-F238E27FC236}">
                  <a16:creationId xmlns:a16="http://schemas.microsoft.com/office/drawing/2014/main" id="{3FF75B12-9D64-2447-829E-C9707C0B53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6" name="Freeform 181">
              <a:extLst>
                <a:ext uri="{FF2B5EF4-FFF2-40B4-BE49-F238E27FC236}">
                  <a16:creationId xmlns:a16="http://schemas.microsoft.com/office/drawing/2014/main" id="{6E9E2224-9438-D34C-8CA7-EFE910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7" name="Freeform 182">
              <a:extLst>
                <a:ext uri="{FF2B5EF4-FFF2-40B4-BE49-F238E27FC236}">
                  <a16:creationId xmlns:a16="http://schemas.microsoft.com/office/drawing/2014/main" id="{EAA63E8C-0833-4C4F-ADDF-28AA45BA5A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8" name="Freeform 183">
              <a:extLst>
                <a:ext uri="{FF2B5EF4-FFF2-40B4-BE49-F238E27FC236}">
                  <a16:creationId xmlns:a16="http://schemas.microsoft.com/office/drawing/2014/main" id="{92748781-1B6C-1F4C-8BA8-6498D6D558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459" name="Freeform 184">
              <a:extLst>
                <a:ext uri="{FF2B5EF4-FFF2-40B4-BE49-F238E27FC236}">
                  <a16:creationId xmlns:a16="http://schemas.microsoft.com/office/drawing/2014/main" id="{B12A8D75-0639-5E43-B0AE-6C86DE69B1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1-3) Basic Flow(Read)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6E5E5D-FFB7-CD42-BA98-CB8489D7E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11" y="188913"/>
            <a:ext cx="3532289" cy="64039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B6C75D7-B6DF-DF4A-B3A7-9BEA0E98A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63" y="1609859"/>
            <a:ext cx="7725038" cy="48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27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3EDAFE4C-1913-9248-B8FA-89F890674B5F}"/>
                  </a:ext>
                </a:extLst>
              </p:cNvPr>
              <p:cNvSpPr txBox="1"/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en-US" sz="4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Coding Guideline</a:t>
                </a:r>
              </a:p>
              <a:p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1</a:t>
                </a:r>
                <a:r>
                  <a:rPr lang="en-US" altLang="ko-KR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sz="3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⨁</m:t>
                    </m:r>
                  </m:oMath>
                </a14:m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) Basic Flow(Update)</a:t>
                </a:r>
              </a:p>
            </p:txBody>
          </p:sp>
        </mc:Choice>
        <mc:Fallback xmlns="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3EDAFE4C-1913-9248-B8FA-89F89067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blipFill>
                <a:blip r:embed="rId3"/>
                <a:stretch>
                  <a:fillRect l="-2052" t="-8511" b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0F0B660-B319-8B42-A321-2A6402BAF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9" r="16273"/>
          <a:stretch/>
        </p:blipFill>
        <p:spPr>
          <a:xfrm>
            <a:off x="9703851" y="1554197"/>
            <a:ext cx="2362953" cy="5038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216D10-B1A4-1048-9B0F-A0CFAED72F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87" r="15367"/>
          <a:stretch/>
        </p:blipFill>
        <p:spPr>
          <a:xfrm>
            <a:off x="6897589" y="188913"/>
            <a:ext cx="2806262" cy="64039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E88232-EAAA-274A-959F-55640F08F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70" y="1331137"/>
            <a:ext cx="6287359" cy="36684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220582-9E2B-7941-BF35-8CA43911CBCA}"/>
              </a:ext>
            </a:extLst>
          </p:cNvPr>
          <p:cNvGrpSpPr/>
          <p:nvPr/>
        </p:nvGrpSpPr>
        <p:grpSpPr>
          <a:xfrm>
            <a:off x="431369" y="3568622"/>
            <a:ext cx="6287360" cy="2124598"/>
            <a:chOff x="431369" y="3615920"/>
            <a:chExt cx="6287360" cy="212459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89568C-726A-9540-8835-CC25FC888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1370" y="3615920"/>
              <a:ext cx="6287359" cy="121019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946BD00-8B62-8341-8757-5F4D3EBB544B}"/>
                </a:ext>
              </a:extLst>
            </p:cNvPr>
            <p:cNvSpPr/>
            <p:nvPr/>
          </p:nvSpPr>
          <p:spPr>
            <a:xfrm>
              <a:off x="431369" y="4826118"/>
              <a:ext cx="6287359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D84934D-E17B-414E-8332-324C4D382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368" y="3714079"/>
            <a:ext cx="6287359" cy="304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235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F5296B-C9E3-A244-844A-C0D1F4ACA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" r="15924"/>
          <a:stretch/>
        </p:blipFill>
        <p:spPr>
          <a:xfrm>
            <a:off x="9703851" y="1554197"/>
            <a:ext cx="2369993" cy="50386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E20D79-3223-A641-8F5E-AFDB15B1BD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8" r="14761"/>
          <a:stretch/>
        </p:blipFill>
        <p:spPr>
          <a:xfrm>
            <a:off x="6858001" y="641188"/>
            <a:ext cx="2845850" cy="5951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540607-5170-9248-B9E2-A00F64488E5E}"/>
                  </a:ext>
                </a:extLst>
              </p:cNvPr>
              <p:cNvSpPr txBox="1"/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en-US" sz="4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Coding Guideline</a:t>
                </a:r>
              </a:p>
              <a:p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1</a:t>
                </a:r>
                <a:r>
                  <a:rPr lang="en-US" altLang="ko-KR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sz="3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⨁</m:t>
                    </m:r>
                  </m:oMath>
                </a14:m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) Basic Flow(Delete)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540607-5170-9248-B9E2-A00F64488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blipFill>
                <a:blip r:embed="rId5"/>
                <a:stretch>
                  <a:fillRect l="-2052" t="-8511" b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19E4D54E-618C-0F46-A21B-6E3F65073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963" y="1413479"/>
            <a:ext cx="6318085" cy="403104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24D721-294C-0F44-9E3E-5BDF60038FE1}"/>
              </a:ext>
            </a:extLst>
          </p:cNvPr>
          <p:cNvGrpSpPr/>
          <p:nvPr/>
        </p:nvGrpSpPr>
        <p:grpSpPr>
          <a:xfrm>
            <a:off x="334962" y="3199503"/>
            <a:ext cx="6318086" cy="2910094"/>
            <a:chOff x="-1196202" y="3334527"/>
            <a:chExt cx="6318086" cy="291009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7905D13-C041-F04E-A241-82FBEE165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96201" y="3334527"/>
              <a:ext cx="6318085" cy="98904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A103BC1-8F9A-CE4E-9DB9-0CA7FD6817B6}"/>
                </a:ext>
              </a:extLst>
            </p:cNvPr>
            <p:cNvSpPr/>
            <p:nvPr/>
          </p:nvSpPr>
          <p:spPr>
            <a:xfrm>
              <a:off x="-1196202" y="4307807"/>
              <a:ext cx="6318085" cy="1936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E4C62D1-5894-3242-918C-E017A60D7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961" y="4383284"/>
            <a:ext cx="6318085" cy="13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92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293" name="그림 292">
            <a:extLst>
              <a:ext uri="{FF2B5EF4-FFF2-40B4-BE49-F238E27FC236}">
                <a16:creationId xmlns:a16="http://schemas.microsoft.com/office/drawing/2014/main" id="{AF305EA6-9510-6642-BC49-4ABFB744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12" y="983705"/>
            <a:ext cx="8514741" cy="58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184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39E5DB0C-EE92-BD48-86BD-B134585E68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30" b="31502"/>
          <a:stretch/>
        </p:blipFill>
        <p:spPr>
          <a:xfrm>
            <a:off x="4387516" y="1140666"/>
            <a:ext cx="3603579" cy="5517170"/>
          </a:xfrm>
          <a:prstGeom prst="rect">
            <a:avLst/>
          </a:prstGeom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820EB25-F543-6843-89D8-8C3B81F80093}"/>
              </a:ext>
            </a:extLst>
          </p:cNvPr>
          <p:cNvCxnSpPr/>
          <p:nvPr/>
        </p:nvCxnSpPr>
        <p:spPr>
          <a:xfrm flipH="1">
            <a:off x="6685636" y="3769505"/>
            <a:ext cx="1952367" cy="753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0A91F86-71DE-1148-BF24-9151DEA12EDC}"/>
              </a:ext>
            </a:extLst>
          </p:cNvPr>
          <p:cNvSpPr/>
          <p:nvPr/>
        </p:nvSpPr>
        <p:spPr>
          <a:xfrm>
            <a:off x="8718321" y="3689186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생명주기가 동일하지 않음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D4E0F3-37D8-4B4E-91EF-46433F414E49}"/>
              </a:ext>
            </a:extLst>
          </p:cNvPr>
          <p:cNvSpPr/>
          <p:nvPr/>
        </p:nvSpPr>
        <p:spPr>
          <a:xfrm>
            <a:off x="8718321" y="2855105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</a:t>
            </a:r>
            <a:r>
              <a:rPr lang="en-US" altLang="ko-KR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구성원은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whole-part 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관계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8484F4C0-90EA-164A-B1C2-822047A685D2}"/>
              </a:ext>
            </a:extLst>
          </p:cNvPr>
          <p:cNvCxnSpPr/>
          <p:nvPr/>
        </p:nvCxnSpPr>
        <p:spPr>
          <a:xfrm flipV="1">
            <a:off x="3170138" y="2286694"/>
            <a:ext cx="1217378" cy="568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C92A0A1-D17D-6B44-8B67-4D3C224C6908}"/>
              </a:ext>
            </a:extLst>
          </p:cNvPr>
          <p:cNvSpPr/>
          <p:nvPr/>
        </p:nvSpPr>
        <p:spPr>
          <a:xfrm>
            <a:off x="1247778" y="2774786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Member</a:t>
            </a:r>
            <a:r>
              <a:rPr lang="en-US" altLang="ko-KR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중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Leader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가 존재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031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090491A6-498C-0A46-827B-B631A533DC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347" r="1647" b="33622"/>
          <a:stretch/>
        </p:blipFill>
        <p:spPr>
          <a:xfrm>
            <a:off x="4216352" y="938966"/>
            <a:ext cx="6679474" cy="5779455"/>
          </a:xfrm>
          <a:prstGeom prst="rect">
            <a:avLst/>
          </a:prstGeom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3389443-B4F8-E948-A83C-EF669298D405}"/>
              </a:ext>
            </a:extLst>
          </p:cNvPr>
          <p:cNvCxnSpPr>
            <a:cxnSpLocks/>
          </p:cNvCxnSpPr>
          <p:nvPr/>
        </p:nvCxnSpPr>
        <p:spPr>
          <a:xfrm flipV="1">
            <a:off x="2579333" y="1719539"/>
            <a:ext cx="1316643" cy="74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9DFB1B70-437C-B943-9AE9-0A7E8A01A3A0}"/>
              </a:ext>
            </a:extLst>
          </p:cNvPr>
          <p:cNvCxnSpPr>
            <a:cxnSpLocks/>
          </p:cNvCxnSpPr>
          <p:nvPr/>
        </p:nvCxnSpPr>
        <p:spPr>
          <a:xfrm>
            <a:off x="2566204" y="4201371"/>
            <a:ext cx="1316643" cy="875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E67953-A202-0B47-8851-02151B0455C6}"/>
              </a:ext>
            </a:extLst>
          </p:cNvPr>
          <p:cNvSpPr/>
          <p:nvPr/>
        </p:nvSpPr>
        <p:spPr>
          <a:xfrm>
            <a:off x="1055688" y="2920090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기본 정보 공유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차이가 미미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2633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CBD52998-7D9D-8049-8C18-AB22B4DCE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41400" r="23616" b="28203"/>
          <a:stretch/>
        </p:blipFill>
        <p:spPr>
          <a:xfrm>
            <a:off x="1289772" y="2044337"/>
            <a:ext cx="9660440" cy="2769325"/>
          </a:xfrm>
          <a:prstGeom prst="rect">
            <a:avLst/>
          </a:prstGeom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ECF0F58-41E4-A540-BE60-D4665C9F1CD7}"/>
              </a:ext>
            </a:extLst>
          </p:cNvPr>
          <p:cNvCxnSpPr>
            <a:cxnSpLocks/>
          </p:cNvCxnSpPr>
          <p:nvPr/>
        </p:nvCxnSpPr>
        <p:spPr>
          <a:xfrm flipV="1">
            <a:off x="7365317" y="3564687"/>
            <a:ext cx="0" cy="927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C740671-B079-764E-A615-2349DF660B76}"/>
              </a:ext>
            </a:extLst>
          </p:cNvPr>
          <p:cNvSpPr/>
          <p:nvPr/>
        </p:nvSpPr>
        <p:spPr>
          <a:xfrm>
            <a:off x="4680901" y="5114109"/>
            <a:ext cx="287818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 추천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이전 모임 내역 조회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0BEDCDB-C99A-E046-8719-DAC58247EF70}"/>
              </a:ext>
            </a:extLst>
          </p:cNvPr>
          <p:cNvSpPr/>
          <p:nvPr/>
        </p:nvSpPr>
        <p:spPr>
          <a:xfrm>
            <a:off x="7365317" y="5114109"/>
            <a:ext cx="287818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이전 일정의 정보가 필요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4237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895668ED-A9A6-4046-A5D8-1E00E72709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t="46347" r="71430" b="3226"/>
          <a:stretch/>
        </p:blipFill>
        <p:spPr>
          <a:xfrm>
            <a:off x="4356277" y="1442262"/>
            <a:ext cx="3683726" cy="4777683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C418689-6EC5-D940-AE57-74BE8B640BB1}"/>
              </a:ext>
            </a:extLst>
          </p:cNvPr>
          <p:cNvSpPr/>
          <p:nvPr/>
        </p:nvSpPr>
        <p:spPr>
          <a:xfrm>
            <a:off x="9317620" y="4159664"/>
            <a:ext cx="1234440" cy="320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일주일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5C9965B-543C-D342-93AB-3ED6613CED73}"/>
              </a:ext>
            </a:extLst>
          </p:cNvPr>
          <p:cNvSpPr/>
          <p:nvPr/>
        </p:nvSpPr>
        <p:spPr>
          <a:xfrm>
            <a:off x="8497328" y="5034430"/>
            <a:ext cx="287818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요일별</a:t>
            </a:r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가중치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시간대별 가중치</a:t>
            </a:r>
            <a:endParaRPr lang="en-US" altLang="ko-KR" b="1" dirty="0">
              <a:solidFill>
                <a:schemeClr val="tx1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4E2B1C63-8840-B147-A5DC-A4EAA9F600E6}"/>
              </a:ext>
            </a:extLst>
          </p:cNvPr>
          <p:cNvCxnSpPr>
            <a:cxnSpLocks/>
          </p:cNvCxnSpPr>
          <p:nvPr/>
        </p:nvCxnSpPr>
        <p:spPr>
          <a:xfrm flipH="1">
            <a:off x="7920000" y="4320000"/>
            <a:ext cx="9405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ADF7663-73FB-7548-89B8-7B6DC22D8736}"/>
              </a:ext>
            </a:extLst>
          </p:cNvPr>
          <p:cNvCxnSpPr>
            <a:cxnSpLocks/>
          </p:cNvCxnSpPr>
          <p:nvPr/>
        </p:nvCxnSpPr>
        <p:spPr>
          <a:xfrm flipH="1">
            <a:off x="7920000" y="5400000"/>
            <a:ext cx="9405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23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3. Table Design</a:t>
            </a: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85E351E-6B89-F147-A5C1-030BD12E186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7" name="Group 7">
              <a:extLst>
                <a:ext uri="{FF2B5EF4-FFF2-40B4-BE49-F238E27FC236}">
                  <a16:creationId xmlns:a16="http://schemas.microsoft.com/office/drawing/2014/main" id="{A56C9029-3172-FD42-96C5-C2867AEA0D6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8" name="Freeform 25">
                <a:extLst>
                  <a:ext uri="{FF2B5EF4-FFF2-40B4-BE49-F238E27FC236}">
                    <a16:creationId xmlns:a16="http://schemas.microsoft.com/office/drawing/2014/main" id="{2B51E8D4-6E0C-1B4D-BE3B-F66A6FEA2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9" name="Freeform 26">
                <a:extLst>
                  <a:ext uri="{FF2B5EF4-FFF2-40B4-BE49-F238E27FC236}">
                    <a16:creationId xmlns:a16="http://schemas.microsoft.com/office/drawing/2014/main" id="{EAEC73F5-44A5-A64E-8CCF-13A1B4ED5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8">
                <a:extLst>
                  <a:ext uri="{FF2B5EF4-FFF2-40B4-BE49-F238E27FC236}">
                    <a16:creationId xmlns:a16="http://schemas.microsoft.com/office/drawing/2014/main" id="{8DFB1CC5-EE9B-3D4E-9CF9-8C8A3587C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9">
                <a:extLst>
                  <a:ext uri="{FF2B5EF4-FFF2-40B4-BE49-F238E27FC236}">
                    <a16:creationId xmlns:a16="http://schemas.microsoft.com/office/drawing/2014/main" id="{182C335D-772E-B643-AEE6-67BC9C664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30">
                <a:extLst>
                  <a:ext uri="{FF2B5EF4-FFF2-40B4-BE49-F238E27FC236}">
                    <a16:creationId xmlns:a16="http://schemas.microsoft.com/office/drawing/2014/main" id="{030778F9-F578-A940-8190-60413EB20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1">
                <a:extLst>
                  <a:ext uri="{FF2B5EF4-FFF2-40B4-BE49-F238E27FC236}">
                    <a16:creationId xmlns:a16="http://schemas.microsoft.com/office/drawing/2014/main" id="{EE3EEC0A-DC5D-C649-910D-86A73624C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2">
                <a:extLst>
                  <a:ext uri="{FF2B5EF4-FFF2-40B4-BE49-F238E27FC236}">
                    <a16:creationId xmlns:a16="http://schemas.microsoft.com/office/drawing/2014/main" id="{74CFD715-041D-BB40-8C2E-499D2DA6B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3">
                <a:extLst>
                  <a:ext uri="{FF2B5EF4-FFF2-40B4-BE49-F238E27FC236}">
                    <a16:creationId xmlns:a16="http://schemas.microsoft.com/office/drawing/2014/main" id="{9152974E-F1FD-1847-B304-49B2CBD7D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4">
                <a:extLst>
                  <a:ext uri="{FF2B5EF4-FFF2-40B4-BE49-F238E27FC236}">
                    <a16:creationId xmlns:a16="http://schemas.microsoft.com/office/drawing/2014/main" id="{F141268D-FAD1-5E43-9399-2FADC3CEB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5">
                <a:extLst>
                  <a:ext uri="{FF2B5EF4-FFF2-40B4-BE49-F238E27FC236}">
                    <a16:creationId xmlns:a16="http://schemas.microsoft.com/office/drawing/2014/main" id="{3737F492-2AA9-B14C-9075-2E5B7BF0E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6">
                <a:extLst>
                  <a:ext uri="{FF2B5EF4-FFF2-40B4-BE49-F238E27FC236}">
                    <a16:creationId xmlns:a16="http://schemas.microsoft.com/office/drawing/2014/main" id="{882F9B22-C75F-AB44-B3E7-C6BBE6812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7">
                <a:extLst>
                  <a:ext uri="{FF2B5EF4-FFF2-40B4-BE49-F238E27FC236}">
                    <a16:creationId xmlns:a16="http://schemas.microsoft.com/office/drawing/2014/main" id="{8472D07F-1B0B-2947-877B-87E173A3A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8">
                <a:extLst>
                  <a:ext uri="{FF2B5EF4-FFF2-40B4-BE49-F238E27FC236}">
                    <a16:creationId xmlns:a16="http://schemas.microsoft.com/office/drawing/2014/main" id="{3A528760-AF90-6848-B8E7-540EB5431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9">
                <a:extLst>
                  <a:ext uri="{FF2B5EF4-FFF2-40B4-BE49-F238E27FC236}">
                    <a16:creationId xmlns:a16="http://schemas.microsoft.com/office/drawing/2014/main" id="{51638201-8284-054E-A2C2-90C28C056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8" name="Freeform 66">
              <a:extLst>
                <a:ext uri="{FF2B5EF4-FFF2-40B4-BE49-F238E27FC236}">
                  <a16:creationId xmlns:a16="http://schemas.microsoft.com/office/drawing/2014/main" id="{F6353326-B68E-C04E-BFE4-9E2219834A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68">
              <a:extLst>
                <a:ext uri="{FF2B5EF4-FFF2-40B4-BE49-F238E27FC236}">
                  <a16:creationId xmlns:a16="http://schemas.microsoft.com/office/drawing/2014/main" id="{0741786D-AEA9-A04C-AD8A-F3F0A49852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9">
              <a:extLst>
                <a:ext uri="{FF2B5EF4-FFF2-40B4-BE49-F238E27FC236}">
                  <a16:creationId xmlns:a16="http://schemas.microsoft.com/office/drawing/2014/main" id="{DAF9491C-1896-7247-AE5B-DB93FA01E8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70">
              <a:extLst>
                <a:ext uri="{FF2B5EF4-FFF2-40B4-BE49-F238E27FC236}">
                  <a16:creationId xmlns:a16="http://schemas.microsoft.com/office/drawing/2014/main" id="{CC8D866A-B939-7341-B62F-0A4E624591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1">
              <a:extLst>
                <a:ext uri="{FF2B5EF4-FFF2-40B4-BE49-F238E27FC236}">
                  <a16:creationId xmlns:a16="http://schemas.microsoft.com/office/drawing/2014/main" id="{39C83E22-74A7-014A-8C6F-768B99DC3C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2">
              <a:extLst>
                <a:ext uri="{FF2B5EF4-FFF2-40B4-BE49-F238E27FC236}">
                  <a16:creationId xmlns:a16="http://schemas.microsoft.com/office/drawing/2014/main" id="{DC940F04-28E1-414B-B3CD-C0243E11A9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3">
              <a:extLst>
                <a:ext uri="{FF2B5EF4-FFF2-40B4-BE49-F238E27FC236}">
                  <a16:creationId xmlns:a16="http://schemas.microsoft.com/office/drawing/2014/main" id="{2EFFFB88-EEC4-8C4E-8985-83E81C9A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4">
              <a:extLst>
                <a:ext uri="{FF2B5EF4-FFF2-40B4-BE49-F238E27FC236}">
                  <a16:creationId xmlns:a16="http://schemas.microsoft.com/office/drawing/2014/main" id="{8DD64248-68C5-884E-A636-2AA7DA76E2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5">
              <a:extLst>
                <a:ext uri="{FF2B5EF4-FFF2-40B4-BE49-F238E27FC236}">
                  <a16:creationId xmlns:a16="http://schemas.microsoft.com/office/drawing/2014/main" id="{37890C6A-EEBD-5441-9880-4E6649CBB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6">
              <a:extLst>
                <a:ext uri="{FF2B5EF4-FFF2-40B4-BE49-F238E27FC236}">
                  <a16:creationId xmlns:a16="http://schemas.microsoft.com/office/drawing/2014/main" id="{CC7F8358-2744-0F49-BEFE-B86D837E7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7">
              <a:extLst>
                <a:ext uri="{FF2B5EF4-FFF2-40B4-BE49-F238E27FC236}">
                  <a16:creationId xmlns:a16="http://schemas.microsoft.com/office/drawing/2014/main" id="{FCB721D6-4381-F941-B21C-EC4CA56871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8">
              <a:extLst>
                <a:ext uri="{FF2B5EF4-FFF2-40B4-BE49-F238E27FC236}">
                  <a16:creationId xmlns:a16="http://schemas.microsoft.com/office/drawing/2014/main" id="{CCB7BE9B-0198-014A-9026-F0C15110E3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9">
              <a:extLst>
                <a:ext uri="{FF2B5EF4-FFF2-40B4-BE49-F238E27FC236}">
                  <a16:creationId xmlns:a16="http://schemas.microsoft.com/office/drawing/2014/main" id="{81B19175-2949-A644-A42C-902B6F8B2E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80">
              <a:extLst>
                <a:ext uri="{FF2B5EF4-FFF2-40B4-BE49-F238E27FC236}">
                  <a16:creationId xmlns:a16="http://schemas.microsoft.com/office/drawing/2014/main" id="{2F5C2976-B2DF-2844-8609-92544A8736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1">
              <a:extLst>
                <a:ext uri="{FF2B5EF4-FFF2-40B4-BE49-F238E27FC236}">
                  <a16:creationId xmlns:a16="http://schemas.microsoft.com/office/drawing/2014/main" id="{D3B664C0-03CC-964A-911A-C570E8CC2A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2">
              <a:extLst>
                <a:ext uri="{FF2B5EF4-FFF2-40B4-BE49-F238E27FC236}">
                  <a16:creationId xmlns:a16="http://schemas.microsoft.com/office/drawing/2014/main" id="{EBCE48AE-7153-E54D-A735-474E78C954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3">
              <a:extLst>
                <a:ext uri="{FF2B5EF4-FFF2-40B4-BE49-F238E27FC236}">
                  <a16:creationId xmlns:a16="http://schemas.microsoft.com/office/drawing/2014/main" id="{53E974D7-733A-5048-B35F-4B6CABFA30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4">
              <a:extLst>
                <a:ext uri="{FF2B5EF4-FFF2-40B4-BE49-F238E27FC236}">
                  <a16:creationId xmlns:a16="http://schemas.microsoft.com/office/drawing/2014/main" id="{FD74E72C-7460-E842-8130-38BFDD4002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5">
              <a:extLst>
                <a:ext uri="{FF2B5EF4-FFF2-40B4-BE49-F238E27FC236}">
                  <a16:creationId xmlns:a16="http://schemas.microsoft.com/office/drawing/2014/main" id="{CAC9F386-C287-6B4C-9D26-6548932E6A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6">
              <a:extLst>
                <a:ext uri="{FF2B5EF4-FFF2-40B4-BE49-F238E27FC236}">
                  <a16:creationId xmlns:a16="http://schemas.microsoft.com/office/drawing/2014/main" id="{148F7F45-FA8D-1A4B-9783-CDC8844DE5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7">
              <a:extLst>
                <a:ext uri="{FF2B5EF4-FFF2-40B4-BE49-F238E27FC236}">
                  <a16:creationId xmlns:a16="http://schemas.microsoft.com/office/drawing/2014/main" id="{B10992FB-F3CB-7D42-8D59-29629A0E44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8">
              <a:extLst>
                <a:ext uri="{FF2B5EF4-FFF2-40B4-BE49-F238E27FC236}">
                  <a16:creationId xmlns:a16="http://schemas.microsoft.com/office/drawing/2014/main" id="{CB680C7B-5C94-644D-B949-BBCC4F4BDA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9">
              <a:extLst>
                <a:ext uri="{FF2B5EF4-FFF2-40B4-BE49-F238E27FC236}">
                  <a16:creationId xmlns:a16="http://schemas.microsoft.com/office/drawing/2014/main" id="{0D26260A-8633-AD4A-9260-955E30EFCD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90">
              <a:extLst>
                <a:ext uri="{FF2B5EF4-FFF2-40B4-BE49-F238E27FC236}">
                  <a16:creationId xmlns:a16="http://schemas.microsoft.com/office/drawing/2014/main" id="{4F98AE64-11FD-144C-806E-09027A35CA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2" name="Group 1">
              <a:extLst>
                <a:ext uri="{FF2B5EF4-FFF2-40B4-BE49-F238E27FC236}">
                  <a16:creationId xmlns:a16="http://schemas.microsoft.com/office/drawing/2014/main" id="{BBE32B75-4DAB-9647-9851-67122E407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3" name="Freeform 91">
                <a:extLst>
                  <a:ext uri="{FF2B5EF4-FFF2-40B4-BE49-F238E27FC236}">
                    <a16:creationId xmlns:a16="http://schemas.microsoft.com/office/drawing/2014/main" id="{3DCB9413-66C3-7140-B0E5-F1A45890F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4" name="Freeform 92">
                <a:extLst>
                  <a:ext uri="{FF2B5EF4-FFF2-40B4-BE49-F238E27FC236}">
                    <a16:creationId xmlns:a16="http://schemas.microsoft.com/office/drawing/2014/main" id="{4AB171FF-56FD-9749-BC84-975ADEF68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3">
                <a:extLst>
                  <a:ext uri="{FF2B5EF4-FFF2-40B4-BE49-F238E27FC236}">
                    <a16:creationId xmlns:a16="http://schemas.microsoft.com/office/drawing/2014/main" id="{F13A0B63-A016-F74F-9CAC-EFC0728B9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4">
                <a:extLst>
                  <a:ext uri="{FF2B5EF4-FFF2-40B4-BE49-F238E27FC236}">
                    <a16:creationId xmlns:a16="http://schemas.microsoft.com/office/drawing/2014/main" id="{96EF82D4-7CF2-324E-A8ED-152F2F9CB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5">
                <a:extLst>
                  <a:ext uri="{FF2B5EF4-FFF2-40B4-BE49-F238E27FC236}">
                    <a16:creationId xmlns:a16="http://schemas.microsoft.com/office/drawing/2014/main" id="{BC917730-651B-574C-BB9F-DE6107D12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6">
                <a:extLst>
                  <a:ext uri="{FF2B5EF4-FFF2-40B4-BE49-F238E27FC236}">
                    <a16:creationId xmlns:a16="http://schemas.microsoft.com/office/drawing/2014/main" id="{F7C2534C-DFB6-574E-A133-E2C322DF9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19" name="Freeform 97">
                <a:extLst>
                  <a:ext uri="{FF2B5EF4-FFF2-40B4-BE49-F238E27FC236}">
                    <a16:creationId xmlns:a16="http://schemas.microsoft.com/office/drawing/2014/main" id="{F1B3F998-1CB2-5E49-B473-B3AE1F70E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0" name="Freeform 98">
                <a:extLst>
                  <a:ext uri="{FF2B5EF4-FFF2-40B4-BE49-F238E27FC236}">
                    <a16:creationId xmlns:a16="http://schemas.microsoft.com/office/drawing/2014/main" id="{06913461-3D41-D74D-989E-5320C2E2F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9">
                <a:extLst>
                  <a:ext uri="{FF2B5EF4-FFF2-40B4-BE49-F238E27FC236}">
                    <a16:creationId xmlns:a16="http://schemas.microsoft.com/office/drawing/2014/main" id="{5DF45A42-C401-D846-B92D-53B55C189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100">
                <a:extLst>
                  <a:ext uri="{FF2B5EF4-FFF2-40B4-BE49-F238E27FC236}">
                    <a16:creationId xmlns:a16="http://schemas.microsoft.com/office/drawing/2014/main" id="{7BBB226B-AD60-3049-893A-46DDDB757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1">
                <a:extLst>
                  <a:ext uri="{FF2B5EF4-FFF2-40B4-BE49-F238E27FC236}">
                    <a16:creationId xmlns:a16="http://schemas.microsoft.com/office/drawing/2014/main" id="{BD603D6D-5B12-4E48-A257-2F2B3C94E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2">
                <a:extLst>
                  <a:ext uri="{FF2B5EF4-FFF2-40B4-BE49-F238E27FC236}">
                    <a16:creationId xmlns:a16="http://schemas.microsoft.com/office/drawing/2014/main" id="{2AFE4FD2-5572-4041-9F50-77053637E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3">
                <a:extLst>
                  <a:ext uri="{FF2B5EF4-FFF2-40B4-BE49-F238E27FC236}">
                    <a16:creationId xmlns:a16="http://schemas.microsoft.com/office/drawing/2014/main" id="{35E6159E-DCCE-1849-939B-C5B26B612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4">
                <a:extLst>
                  <a:ext uri="{FF2B5EF4-FFF2-40B4-BE49-F238E27FC236}">
                    <a16:creationId xmlns:a16="http://schemas.microsoft.com/office/drawing/2014/main" id="{D79D7CCA-8ADA-0948-8FF9-709F2DE9A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5">
                <a:extLst>
                  <a:ext uri="{FF2B5EF4-FFF2-40B4-BE49-F238E27FC236}">
                    <a16:creationId xmlns:a16="http://schemas.microsoft.com/office/drawing/2014/main" id="{BAD43AB4-6EC9-3A48-82B5-16153B5DA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6">
                <a:extLst>
                  <a:ext uri="{FF2B5EF4-FFF2-40B4-BE49-F238E27FC236}">
                    <a16:creationId xmlns:a16="http://schemas.microsoft.com/office/drawing/2014/main" id="{09F6D0D7-B636-9949-A25C-4A93D4D26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7">
                <a:extLst>
                  <a:ext uri="{FF2B5EF4-FFF2-40B4-BE49-F238E27FC236}">
                    <a16:creationId xmlns:a16="http://schemas.microsoft.com/office/drawing/2014/main" id="{C9AB9653-3950-DC41-ADB9-240A4ACFB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8">
                <a:extLst>
                  <a:ext uri="{FF2B5EF4-FFF2-40B4-BE49-F238E27FC236}">
                    <a16:creationId xmlns:a16="http://schemas.microsoft.com/office/drawing/2014/main" id="{10A48078-D86A-5B48-897A-81CD2302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9">
                <a:extLst>
                  <a:ext uri="{FF2B5EF4-FFF2-40B4-BE49-F238E27FC236}">
                    <a16:creationId xmlns:a16="http://schemas.microsoft.com/office/drawing/2014/main" id="{7D81B35A-864A-EC48-A3AF-825570FAB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10">
                <a:extLst>
                  <a:ext uri="{FF2B5EF4-FFF2-40B4-BE49-F238E27FC236}">
                    <a16:creationId xmlns:a16="http://schemas.microsoft.com/office/drawing/2014/main" id="{98DA32FB-7E10-3C40-935F-80BEAE799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1">
                <a:extLst>
                  <a:ext uri="{FF2B5EF4-FFF2-40B4-BE49-F238E27FC236}">
                    <a16:creationId xmlns:a16="http://schemas.microsoft.com/office/drawing/2014/main" id="{5B6362FA-4C19-7140-8532-4E3F05D4E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2">
                <a:extLst>
                  <a:ext uri="{FF2B5EF4-FFF2-40B4-BE49-F238E27FC236}">
                    <a16:creationId xmlns:a16="http://schemas.microsoft.com/office/drawing/2014/main" id="{FDE0A873-05A9-A244-944D-FAE49DB29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3">
                <a:extLst>
                  <a:ext uri="{FF2B5EF4-FFF2-40B4-BE49-F238E27FC236}">
                    <a16:creationId xmlns:a16="http://schemas.microsoft.com/office/drawing/2014/main" id="{5CB27CFC-A66D-4A4A-97CE-6CEE8BD65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4">
                <a:extLst>
                  <a:ext uri="{FF2B5EF4-FFF2-40B4-BE49-F238E27FC236}">
                    <a16:creationId xmlns:a16="http://schemas.microsoft.com/office/drawing/2014/main" id="{0B4ACEF3-116E-5441-B0A5-E7A7D1E41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5">
                <a:extLst>
                  <a:ext uri="{FF2B5EF4-FFF2-40B4-BE49-F238E27FC236}">
                    <a16:creationId xmlns:a16="http://schemas.microsoft.com/office/drawing/2014/main" id="{3A1AB59C-AAE5-334D-8B7B-6B3F35331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38006523-7CD2-B543-83B6-BB797C0D09A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6" name="Group 8">
              <a:extLst>
                <a:ext uri="{FF2B5EF4-FFF2-40B4-BE49-F238E27FC236}">
                  <a16:creationId xmlns:a16="http://schemas.microsoft.com/office/drawing/2014/main" id="{783F4795-D731-CD48-BD2D-C037039EA0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1" name="Freeform 1">
                <a:extLst>
                  <a:ext uri="{FF2B5EF4-FFF2-40B4-BE49-F238E27FC236}">
                    <a16:creationId xmlns:a16="http://schemas.microsoft.com/office/drawing/2014/main" id="{9C310A11-E8BA-6140-B34C-BBD2704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2">
                <a:extLst>
                  <a:ext uri="{FF2B5EF4-FFF2-40B4-BE49-F238E27FC236}">
                    <a16:creationId xmlns:a16="http://schemas.microsoft.com/office/drawing/2014/main" id="{4A78F754-A169-7E47-96EE-B59FDFC1F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">
                <a:extLst>
                  <a:ext uri="{FF2B5EF4-FFF2-40B4-BE49-F238E27FC236}">
                    <a16:creationId xmlns:a16="http://schemas.microsoft.com/office/drawing/2014/main" id="{178E2116-69D4-4641-9ED1-205A8A0EC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4">
                <a:extLst>
                  <a:ext uri="{FF2B5EF4-FFF2-40B4-BE49-F238E27FC236}">
                    <a16:creationId xmlns:a16="http://schemas.microsoft.com/office/drawing/2014/main" id="{89F4A4A0-73EA-7B42-87DD-DB16F7B09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5">
                <a:extLst>
                  <a:ext uri="{FF2B5EF4-FFF2-40B4-BE49-F238E27FC236}">
                    <a16:creationId xmlns:a16="http://schemas.microsoft.com/office/drawing/2014/main" id="{B569EDE6-FE5A-8941-8CA8-320015B87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6">
                <a:extLst>
                  <a:ext uri="{FF2B5EF4-FFF2-40B4-BE49-F238E27FC236}">
                    <a16:creationId xmlns:a16="http://schemas.microsoft.com/office/drawing/2014/main" id="{D7987684-EA3F-CD49-95F4-C4C23870E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7">
                <a:extLst>
                  <a:ext uri="{FF2B5EF4-FFF2-40B4-BE49-F238E27FC236}">
                    <a16:creationId xmlns:a16="http://schemas.microsoft.com/office/drawing/2014/main" id="{B02CE05B-78EA-DC4D-96C3-BB50A78BC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8">
                <a:extLst>
                  <a:ext uri="{FF2B5EF4-FFF2-40B4-BE49-F238E27FC236}">
                    <a16:creationId xmlns:a16="http://schemas.microsoft.com/office/drawing/2014/main" id="{BB8353C1-71A0-0C4E-A0FE-F2E804987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9">
                <a:extLst>
                  <a:ext uri="{FF2B5EF4-FFF2-40B4-BE49-F238E27FC236}">
                    <a16:creationId xmlns:a16="http://schemas.microsoft.com/office/drawing/2014/main" id="{B486D5EC-75B2-5547-9420-3BB758FB1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10">
                <a:extLst>
                  <a:ext uri="{FF2B5EF4-FFF2-40B4-BE49-F238E27FC236}">
                    <a16:creationId xmlns:a16="http://schemas.microsoft.com/office/drawing/2014/main" id="{D5F10027-726B-2C4F-BAA4-3CAC91B40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1">
                <a:extLst>
                  <a:ext uri="{FF2B5EF4-FFF2-40B4-BE49-F238E27FC236}">
                    <a16:creationId xmlns:a16="http://schemas.microsoft.com/office/drawing/2014/main" id="{17826597-EF90-E846-BCF2-6388377AA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2">
                <a:extLst>
                  <a:ext uri="{FF2B5EF4-FFF2-40B4-BE49-F238E27FC236}">
                    <a16:creationId xmlns:a16="http://schemas.microsoft.com/office/drawing/2014/main" id="{46D4864C-CAF5-8C44-A5A0-35A487760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3">
                <a:extLst>
                  <a:ext uri="{FF2B5EF4-FFF2-40B4-BE49-F238E27FC236}">
                    <a16:creationId xmlns:a16="http://schemas.microsoft.com/office/drawing/2014/main" id="{E7909068-8BBC-D64C-90D7-D18ECA842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4">
                <a:extLst>
                  <a:ext uri="{FF2B5EF4-FFF2-40B4-BE49-F238E27FC236}">
                    <a16:creationId xmlns:a16="http://schemas.microsoft.com/office/drawing/2014/main" id="{D21443DA-DA77-0C4C-AA52-DD806FA75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5">
                <a:extLst>
                  <a:ext uri="{FF2B5EF4-FFF2-40B4-BE49-F238E27FC236}">
                    <a16:creationId xmlns:a16="http://schemas.microsoft.com/office/drawing/2014/main" id="{EFDD7EC7-E509-4A4C-8B38-A6F8D0C9E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6">
                <a:extLst>
                  <a:ext uri="{FF2B5EF4-FFF2-40B4-BE49-F238E27FC236}">
                    <a16:creationId xmlns:a16="http://schemas.microsoft.com/office/drawing/2014/main" id="{05FF6D23-6DAF-2C4A-89EB-AFE47AF01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7">
                <a:extLst>
                  <a:ext uri="{FF2B5EF4-FFF2-40B4-BE49-F238E27FC236}">
                    <a16:creationId xmlns:a16="http://schemas.microsoft.com/office/drawing/2014/main" id="{7E7BBCB8-FCEB-5847-966F-FEA2839FF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8">
                <a:extLst>
                  <a:ext uri="{FF2B5EF4-FFF2-40B4-BE49-F238E27FC236}">
                    <a16:creationId xmlns:a16="http://schemas.microsoft.com/office/drawing/2014/main" id="{0DC21B31-EB2D-5044-8C7F-AA472C507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9">
                <a:extLst>
                  <a:ext uri="{FF2B5EF4-FFF2-40B4-BE49-F238E27FC236}">
                    <a16:creationId xmlns:a16="http://schemas.microsoft.com/office/drawing/2014/main" id="{6E47B2A0-64B7-1240-B7C1-706C03B0D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20">
                <a:extLst>
                  <a:ext uri="{FF2B5EF4-FFF2-40B4-BE49-F238E27FC236}">
                    <a16:creationId xmlns:a16="http://schemas.microsoft.com/office/drawing/2014/main" id="{D07D0720-B91D-7243-8A18-A2102D877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1">
                <a:extLst>
                  <a:ext uri="{FF2B5EF4-FFF2-40B4-BE49-F238E27FC236}">
                    <a16:creationId xmlns:a16="http://schemas.microsoft.com/office/drawing/2014/main" id="{4A9B2E9E-D144-434A-9935-CA613EBEC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2">
                <a:extLst>
                  <a:ext uri="{FF2B5EF4-FFF2-40B4-BE49-F238E27FC236}">
                    <a16:creationId xmlns:a16="http://schemas.microsoft.com/office/drawing/2014/main" id="{11F7D7DB-7C25-D24B-A3BE-3A11A6EF2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3">
                <a:extLst>
                  <a:ext uri="{FF2B5EF4-FFF2-40B4-BE49-F238E27FC236}">
                    <a16:creationId xmlns:a16="http://schemas.microsoft.com/office/drawing/2014/main" id="{58622E51-3AC0-684C-B908-A73FFB3F0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4" name="Freeform 24">
                <a:extLst>
                  <a:ext uri="{FF2B5EF4-FFF2-40B4-BE49-F238E27FC236}">
                    <a16:creationId xmlns:a16="http://schemas.microsoft.com/office/drawing/2014/main" id="{ABDA44F8-6212-2044-AD85-14D459C37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7" name="Freeform 41">
              <a:extLst>
                <a:ext uri="{FF2B5EF4-FFF2-40B4-BE49-F238E27FC236}">
                  <a16:creationId xmlns:a16="http://schemas.microsoft.com/office/drawing/2014/main" id="{53E0428C-FE97-D949-85C7-5C784E5A7F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42">
              <a:extLst>
                <a:ext uri="{FF2B5EF4-FFF2-40B4-BE49-F238E27FC236}">
                  <a16:creationId xmlns:a16="http://schemas.microsoft.com/office/drawing/2014/main" id="{C58365D3-2D6A-0749-8917-CFFD55F74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3">
              <a:extLst>
                <a:ext uri="{FF2B5EF4-FFF2-40B4-BE49-F238E27FC236}">
                  <a16:creationId xmlns:a16="http://schemas.microsoft.com/office/drawing/2014/main" id="{FAE1B988-1CD8-B64E-9EF1-0D06FD04C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4">
              <a:extLst>
                <a:ext uri="{FF2B5EF4-FFF2-40B4-BE49-F238E27FC236}">
                  <a16:creationId xmlns:a16="http://schemas.microsoft.com/office/drawing/2014/main" id="{E57D9295-4C87-B448-9A27-DFFC8372D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5">
              <a:extLst>
                <a:ext uri="{FF2B5EF4-FFF2-40B4-BE49-F238E27FC236}">
                  <a16:creationId xmlns:a16="http://schemas.microsoft.com/office/drawing/2014/main" id="{1879678A-8CBA-D441-90A5-044E4A68A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6">
              <a:extLst>
                <a:ext uri="{FF2B5EF4-FFF2-40B4-BE49-F238E27FC236}">
                  <a16:creationId xmlns:a16="http://schemas.microsoft.com/office/drawing/2014/main" id="{0BD5C049-74F8-8A41-B647-BE98D4255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7">
              <a:extLst>
                <a:ext uri="{FF2B5EF4-FFF2-40B4-BE49-F238E27FC236}">
                  <a16:creationId xmlns:a16="http://schemas.microsoft.com/office/drawing/2014/main" id="{698EE201-8EDB-864D-BEB9-23ECAE14F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8">
              <a:extLst>
                <a:ext uri="{FF2B5EF4-FFF2-40B4-BE49-F238E27FC236}">
                  <a16:creationId xmlns:a16="http://schemas.microsoft.com/office/drawing/2014/main" id="{FA054F6F-0502-AA42-9FBD-A2BB0DF2F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9">
              <a:extLst>
                <a:ext uri="{FF2B5EF4-FFF2-40B4-BE49-F238E27FC236}">
                  <a16:creationId xmlns:a16="http://schemas.microsoft.com/office/drawing/2014/main" id="{65097ABF-7E8A-9143-BAB6-4B3BC3599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50">
              <a:extLst>
                <a:ext uri="{FF2B5EF4-FFF2-40B4-BE49-F238E27FC236}">
                  <a16:creationId xmlns:a16="http://schemas.microsoft.com/office/drawing/2014/main" id="{CC86E477-2238-154C-8039-99400556C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1">
              <a:extLst>
                <a:ext uri="{FF2B5EF4-FFF2-40B4-BE49-F238E27FC236}">
                  <a16:creationId xmlns:a16="http://schemas.microsoft.com/office/drawing/2014/main" id="{4F3874BB-3DD2-7F41-AF12-1508B708F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2">
              <a:extLst>
                <a:ext uri="{FF2B5EF4-FFF2-40B4-BE49-F238E27FC236}">
                  <a16:creationId xmlns:a16="http://schemas.microsoft.com/office/drawing/2014/main" id="{6F1E8963-4249-E24B-8389-F32453A1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3">
              <a:extLst>
                <a:ext uri="{FF2B5EF4-FFF2-40B4-BE49-F238E27FC236}">
                  <a16:creationId xmlns:a16="http://schemas.microsoft.com/office/drawing/2014/main" id="{6253CC9B-5E18-F04B-B56D-6B9C18151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4">
              <a:extLst>
                <a:ext uri="{FF2B5EF4-FFF2-40B4-BE49-F238E27FC236}">
                  <a16:creationId xmlns:a16="http://schemas.microsoft.com/office/drawing/2014/main" id="{A61971AF-142F-474F-B22C-52809A40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5">
              <a:extLst>
                <a:ext uri="{FF2B5EF4-FFF2-40B4-BE49-F238E27FC236}">
                  <a16:creationId xmlns:a16="http://schemas.microsoft.com/office/drawing/2014/main" id="{DA8ACEF7-F607-5242-B53E-B784D6927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6">
              <a:extLst>
                <a:ext uri="{FF2B5EF4-FFF2-40B4-BE49-F238E27FC236}">
                  <a16:creationId xmlns:a16="http://schemas.microsoft.com/office/drawing/2014/main" id="{D2E2D062-1C3D-5740-80A6-5E5EEF0EC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7">
              <a:extLst>
                <a:ext uri="{FF2B5EF4-FFF2-40B4-BE49-F238E27FC236}">
                  <a16:creationId xmlns:a16="http://schemas.microsoft.com/office/drawing/2014/main" id="{DD59CDF5-D56A-B343-A13A-E53B7BCA7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8">
              <a:extLst>
                <a:ext uri="{FF2B5EF4-FFF2-40B4-BE49-F238E27FC236}">
                  <a16:creationId xmlns:a16="http://schemas.microsoft.com/office/drawing/2014/main" id="{DC4014EA-8A72-F44C-B92A-FCEB54EA8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9">
              <a:extLst>
                <a:ext uri="{FF2B5EF4-FFF2-40B4-BE49-F238E27FC236}">
                  <a16:creationId xmlns:a16="http://schemas.microsoft.com/office/drawing/2014/main" id="{BEB6D030-6F2D-DD49-9620-252B98CE9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60">
              <a:extLst>
                <a:ext uri="{FF2B5EF4-FFF2-40B4-BE49-F238E27FC236}">
                  <a16:creationId xmlns:a16="http://schemas.microsoft.com/office/drawing/2014/main" id="{AB1E568D-91A6-6A46-B12B-61DB3BFF5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1">
              <a:extLst>
                <a:ext uri="{FF2B5EF4-FFF2-40B4-BE49-F238E27FC236}">
                  <a16:creationId xmlns:a16="http://schemas.microsoft.com/office/drawing/2014/main" id="{FF900604-2F2E-354E-A441-BD4046D65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2">
              <a:extLst>
                <a:ext uri="{FF2B5EF4-FFF2-40B4-BE49-F238E27FC236}">
                  <a16:creationId xmlns:a16="http://schemas.microsoft.com/office/drawing/2014/main" id="{CB9BC8CE-7653-7C49-B652-8C392DAA4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3">
              <a:extLst>
                <a:ext uri="{FF2B5EF4-FFF2-40B4-BE49-F238E27FC236}">
                  <a16:creationId xmlns:a16="http://schemas.microsoft.com/office/drawing/2014/main" id="{7E7CF9FE-855A-EF40-A345-E67BD64CF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4">
              <a:extLst>
                <a:ext uri="{FF2B5EF4-FFF2-40B4-BE49-F238E27FC236}">
                  <a16:creationId xmlns:a16="http://schemas.microsoft.com/office/drawing/2014/main" id="{90C209A1-B1DF-5E40-AD3D-B5390D2C4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5">
              <a:extLst>
                <a:ext uri="{FF2B5EF4-FFF2-40B4-BE49-F238E27FC236}">
                  <a16:creationId xmlns:a16="http://schemas.microsoft.com/office/drawing/2014/main" id="{AF3319DD-CC18-6E4B-92A6-5C712C95A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66">
              <a:extLst>
                <a:ext uri="{FF2B5EF4-FFF2-40B4-BE49-F238E27FC236}">
                  <a16:creationId xmlns:a16="http://schemas.microsoft.com/office/drawing/2014/main" id="{C75A031F-56FE-F44C-ACB2-ABD08B7DC6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3" name="Freeform 167">
              <a:extLst>
                <a:ext uri="{FF2B5EF4-FFF2-40B4-BE49-F238E27FC236}">
                  <a16:creationId xmlns:a16="http://schemas.microsoft.com/office/drawing/2014/main" id="{16999A2C-0B53-584A-9ACF-6835DE4356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68">
              <a:extLst>
                <a:ext uri="{FF2B5EF4-FFF2-40B4-BE49-F238E27FC236}">
                  <a16:creationId xmlns:a16="http://schemas.microsoft.com/office/drawing/2014/main" id="{79701B68-C5BC-EC47-B5FE-D166880E74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9">
              <a:extLst>
                <a:ext uri="{FF2B5EF4-FFF2-40B4-BE49-F238E27FC236}">
                  <a16:creationId xmlns:a16="http://schemas.microsoft.com/office/drawing/2014/main" id="{589BDCA8-E48A-6B49-9023-C89275A91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70">
              <a:extLst>
                <a:ext uri="{FF2B5EF4-FFF2-40B4-BE49-F238E27FC236}">
                  <a16:creationId xmlns:a16="http://schemas.microsoft.com/office/drawing/2014/main" id="{7A007DDC-4F0D-3146-BBB9-E7384FB131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1">
              <a:extLst>
                <a:ext uri="{FF2B5EF4-FFF2-40B4-BE49-F238E27FC236}">
                  <a16:creationId xmlns:a16="http://schemas.microsoft.com/office/drawing/2014/main" id="{9C2C939A-BBBF-4240-A92A-D695595D5F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2">
              <a:extLst>
                <a:ext uri="{FF2B5EF4-FFF2-40B4-BE49-F238E27FC236}">
                  <a16:creationId xmlns:a16="http://schemas.microsoft.com/office/drawing/2014/main" id="{4534B79E-F453-054F-AA70-9B37DEE58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3">
              <a:extLst>
                <a:ext uri="{FF2B5EF4-FFF2-40B4-BE49-F238E27FC236}">
                  <a16:creationId xmlns:a16="http://schemas.microsoft.com/office/drawing/2014/main" id="{ADCC2EF4-7EEF-A94A-8601-77941240F2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4">
              <a:extLst>
                <a:ext uri="{FF2B5EF4-FFF2-40B4-BE49-F238E27FC236}">
                  <a16:creationId xmlns:a16="http://schemas.microsoft.com/office/drawing/2014/main" id="{BAA5D785-F743-594D-86ED-DAFDA18E6B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5">
              <a:extLst>
                <a:ext uri="{FF2B5EF4-FFF2-40B4-BE49-F238E27FC236}">
                  <a16:creationId xmlns:a16="http://schemas.microsoft.com/office/drawing/2014/main" id="{749EF32A-2779-8149-BA10-3866B279E3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6">
              <a:extLst>
                <a:ext uri="{FF2B5EF4-FFF2-40B4-BE49-F238E27FC236}">
                  <a16:creationId xmlns:a16="http://schemas.microsoft.com/office/drawing/2014/main" id="{ABD2098F-6070-4D4D-BB42-C90FEB0DAB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7">
              <a:extLst>
                <a:ext uri="{FF2B5EF4-FFF2-40B4-BE49-F238E27FC236}">
                  <a16:creationId xmlns:a16="http://schemas.microsoft.com/office/drawing/2014/main" id="{A2DA614B-8CC4-AD4C-ABEB-86C79DAB09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8">
              <a:extLst>
                <a:ext uri="{FF2B5EF4-FFF2-40B4-BE49-F238E27FC236}">
                  <a16:creationId xmlns:a16="http://schemas.microsoft.com/office/drawing/2014/main" id="{4AB76DFA-DBA8-EC42-89A1-4428D7ACAA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9">
              <a:extLst>
                <a:ext uri="{FF2B5EF4-FFF2-40B4-BE49-F238E27FC236}">
                  <a16:creationId xmlns:a16="http://schemas.microsoft.com/office/drawing/2014/main" id="{D41333FF-D233-DC4C-9A0D-4DB4C845E0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80">
              <a:extLst>
                <a:ext uri="{FF2B5EF4-FFF2-40B4-BE49-F238E27FC236}">
                  <a16:creationId xmlns:a16="http://schemas.microsoft.com/office/drawing/2014/main" id="{960401B9-DA52-1D46-958B-59754963BD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1">
              <a:extLst>
                <a:ext uri="{FF2B5EF4-FFF2-40B4-BE49-F238E27FC236}">
                  <a16:creationId xmlns:a16="http://schemas.microsoft.com/office/drawing/2014/main" id="{653063BC-76BA-FB46-85E9-4014F83181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2">
              <a:extLst>
                <a:ext uri="{FF2B5EF4-FFF2-40B4-BE49-F238E27FC236}">
                  <a16:creationId xmlns:a16="http://schemas.microsoft.com/office/drawing/2014/main" id="{459C2A3C-3A1F-D248-9EE0-93CD908561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3">
              <a:extLst>
                <a:ext uri="{FF2B5EF4-FFF2-40B4-BE49-F238E27FC236}">
                  <a16:creationId xmlns:a16="http://schemas.microsoft.com/office/drawing/2014/main" id="{35C79C79-2909-254B-8E4D-0EF7ACB26C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0" name="Freeform 184">
              <a:extLst>
                <a:ext uri="{FF2B5EF4-FFF2-40B4-BE49-F238E27FC236}">
                  <a16:creationId xmlns:a16="http://schemas.microsoft.com/office/drawing/2014/main" id="{F4F68FE7-58D6-FD4E-9888-80214027BD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565" name="그림 564">
            <a:extLst>
              <a:ext uri="{FF2B5EF4-FFF2-40B4-BE49-F238E27FC236}">
                <a16:creationId xmlns:a16="http://schemas.microsoft.com/office/drawing/2014/main" id="{DECF3E43-3C0F-0F45-82B1-E4FE7FB8D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63" y="1021040"/>
            <a:ext cx="8134807" cy="570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91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3. Table Design</a:t>
            </a: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85E351E-6B89-F147-A5C1-030BD12E186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7" name="Group 7">
              <a:extLst>
                <a:ext uri="{FF2B5EF4-FFF2-40B4-BE49-F238E27FC236}">
                  <a16:creationId xmlns:a16="http://schemas.microsoft.com/office/drawing/2014/main" id="{A56C9029-3172-FD42-96C5-C2867AEA0D6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8" name="Freeform 25">
                <a:extLst>
                  <a:ext uri="{FF2B5EF4-FFF2-40B4-BE49-F238E27FC236}">
                    <a16:creationId xmlns:a16="http://schemas.microsoft.com/office/drawing/2014/main" id="{2B51E8D4-6E0C-1B4D-BE3B-F66A6FEA2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9" name="Freeform 26">
                <a:extLst>
                  <a:ext uri="{FF2B5EF4-FFF2-40B4-BE49-F238E27FC236}">
                    <a16:creationId xmlns:a16="http://schemas.microsoft.com/office/drawing/2014/main" id="{EAEC73F5-44A5-A64E-8CCF-13A1B4ED5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8">
                <a:extLst>
                  <a:ext uri="{FF2B5EF4-FFF2-40B4-BE49-F238E27FC236}">
                    <a16:creationId xmlns:a16="http://schemas.microsoft.com/office/drawing/2014/main" id="{8DFB1CC5-EE9B-3D4E-9CF9-8C8A3587C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9">
                <a:extLst>
                  <a:ext uri="{FF2B5EF4-FFF2-40B4-BE49-F238E27FC236}">
                    <a16:creationId xmlns:a16="http://schemas.microsoft.com/office/drawing/2014/main" id="{182C335D-772E-B643-AEE6-67BC9C664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30">
                <a:extLst>
                  <a:ext uri="{FF2B5EF4-FFF2-40B4-BE49-F238E27FC236}">
                    <a16:creationId xmlns:a16="http://schemas.microsoft.com/office/drawing/2014/main" id="{030778F9-F578-A940-8190-60413EB20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1">
                <a:extLst>
                  <a:ext uri="{FF2B5EF4-FFF2-40B4-BE49-F238E27FC236}">
                    <a16:creationId xmlns:a16="http://schemas.microsoft.com/office/drawing/2014/main" id="{EE3EEC0A-DC5D-C649-910D-86A73624C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2">
                <a:extLst>
                  <a:ext uri="{FF2B5EF4-FFF2-40B4-BE49-F238E27FC236}">
                    <a16:creationId xmlns:a16="http://schemas.microsoft.com/office/drawing/2014/main" id="{74CFD715-041D-BB40-8C2E-499D2DA6B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3">
                <a:extLst>
                  <a:ext uri="{FF2B5EF4-FFF2-40B4-BE49-F238E27FC236}">
                    <a16:creationId xmlns:a16="http://schemas.microsoft.com/office/drawing/2014/main" id="{9152974E-F1FD-1847-B304-49B2CBD7D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4">
                <a:extLst>
                  <a:ext uri="{FF2B5EF4-FFF2-40B4-BE49-F238E27FC236}">
                    <a16:creationId xmlns:a16="http://schemas.microsoft.com/office/drawing/2014/main" id="{F141268D-FAD1-5E43-9399-2FADC3CEB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5">
                <a:extLst>
                  <a:ext uri="{FF2B5EF4-FFF2-40B4-BE49-F238E27FC236}">
                    <a16:creationId xmlns:a16="http://schemas.microsoft.com/office/drawing/2014/main" id="{3737F492-2AA9-B14C-9075-2E5B7BF0E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6">
                <a:extLst>
                  <a:ext uri="{FF2B5EF4-FFF2-40B4-BE49-F238E27FC236}">
                    <a16:creationId xmlns:a16="http://schemas.microsoft.com/office/drawing/2014/main" id="{882F9B22-C75F-AB44-B3E7-C6BBE6812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7">
                <a:extLst>
                  <a:ext uri="{FF2B5EF4-FFF2-40B4-BE49-F238E27FC236}">
                    <a16:creationId xmlns:a16="http://schemas.microsoft.com/office/drawing/2014/main" id="{8472D07F-1B0B-2947-877B-87E173A3A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8">
                <a:extLst>
                  <a:ext uri="{FF2B5EF4-FFF2-40B4-BE49-F238E27FC236}">
                    <a16:creationId xmlns:a16="http://schemas.microsoft.com/office/drawing/2014/main" id="{3A528760-AF90-6848-B8E7-540EB5431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9">
                <a:extLst>
                  <a:ext uri="{FF2B5EF4-FFF2-40B4-BE49-F238E27FC236}">
                    <a16:creationId xmlns:a16="http://schemas.microsoft.com/office/drawing/2014/main" id="{51638201-8284-054E-A2C2-90C28C056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8" name="Freeform 66">
              <a:extLst>
                <a:ext uri="{FF2B5EF4-FFF2-40B4-BE49-F238E27FC236}">
                  <a16:creationId xmlns:a16="http://schemas.microsoft.com/office/drawing/2014/main" id="{F6353326-B68E-C04E-BFE4-9E2219834A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68">
              <a:extLst>
                <a:ext uri="{FF2B5EF4-FFF2-40B4-BE49-F238E27FC236}">
                  <a16:creationId xmlns:a16="http://schemas.microsoft.com/office/drawing/2014/main" id="{0741786D-AEA9-A04C-AD8A-F3F0A49852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9">
              <a:extLst>
                <a:ext uri="{FF2B5EF4-FFF2-40B4-BE49-F238E27FC236}">
                  <a16:creationId xmlns:a16="http://schemas.microsoft.com/office/drawing/2014/main" id="{DAF9491C-1896-7247-AE5B-DB93FA01E8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70">
              <a:extLst>
                <a:ext uri="{FF2B5EF4-FFF2-40B4-BE49-F238E27FC236}">
                  <a16:creationId xmlns:a16="http://schemas.microsoft.com/office/drawing/2014/main" id="{CC8D866A-B939-7341-B62F-0A4E624591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1">
              <a:extLst>
                <a:ext uri="{FF2B5EF4-FFF2-40B4-BE49-F238E27FC236}">
                  <a16:creationId xmlns:a16="http://schemas.microsoft.com/office/drawing/2014/main" id="{39C83E22-74A7-014A-8C6F-768B99DC3C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2">
              <a:extLst>
                <a:ext uri="{FF2B5EF4-FFF2-40B4-BE49-F238E27FC236}">
                  <a16:creationId xmlns:a16="http://schemas.microsoft.com/office/drawing/2014/main" id="{DC940F04-28E1-414B-B3CD-C0243E11A9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3">
              <a:extLst>
                <a:ext uri="{FF2B5EF4-FFF2-40B4-BE49-F238E27FC236}">
                  <a16:creationId xmlns:a16="http://schemas.microsoft.com/office/drawing/2014/main" id="{2EFFFB88-EEC4-8C4E-8985-83E81C9A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4">
              <a:extLst>
                <a:ext uri="{FF2B5EF4-FFF2-40B4-BE49-F238E27FC236}">
                  <a16:creationId xmlns:a16="http://schemas.microsoft.com/office/drawing/2014/main" id="{8DD64248-68C5-884E-A636-2AA7DA76E2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5">
              <a:extLst>
                <a:ext uri="{FF2B5EF4-FFF2-40B4-BE49-F238E27FC236}">
                  <a16:creationId xmlns:a16="http://schemas.microsoft.com/office/drawing/2014/main" id="{37890C6A-EEBD-5441-9880-4E6649CBB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6">
              <a:extLst>
                <a:ext uri="{FF2B5EF4-FFF2-40B4-BE49-F238E27FC236}">
                  <a16:creationId xmlns:a16="http://schemas.microsoft.com/office/drawing/2014/main" id="{CC7F8358-2744-0F49-BEFE-B86D837E7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7">
              <a:extLst>
                <a:ext uri="{FF2B5EF4-FFF2-40B4-BE49-F238E27FC236}">
                  <a16:creationId xmlns:a16="http://schemas.microsoft.com/office/drawing/2014/main" id="{FCB721D6-4381-F941-B21C-EC4CA56871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8">
              <a:extLst>
                <a:ext uri="{FF2B5EF4-FFF2-40B4-BE49-F238E27FC236}">
                  <a16:creationId xmlns:a16="http://schemas.microsoft.com/office/drawing/2014/main" id="{CCB7BE9B-0198-014A-9026-F0C15110E3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9">
              <a:extLst>
                <a:ext uri="{FF2B5EF4-FFF2-40B4-BE49-F238E27FC236}">
                  <a16:creationId xmlns:a16="http://schemas.microsoft.com/office/drawing/2014/main" id="{81B19175-2949-A644-A42C-902B6F8B2E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80">
              <a:extLst>
                <a:ext uri="{FF2B5EF4-FFF2-40B4-BE49-F238E27FC236}">
                  <a16:creationId xmlns:a16="http://schemas.microsoft.com/office/drawing/2014/main" id="{2F5C2976-B2DF-2844-8609-92544A8736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1">
              <a:extLst>
                <a:ext uri="{FF2B5EF4-FFF2-40B4-BE49-F238E27FC236}">
                  <a16:creationId xmlns:a16="http://schemas.microsoft.com/office/drawing/2014/main" id="{D3B664C0-03CC-964A-911A-C570E8CC2A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2">
              <a:extLst>
                <a:ext uri="{FF2B5EF4-FFF2-40B4-BE49-F238E27FC236}">
                  <a16:creationId xmlns:a16="http://schemas.microsoft.com/office/drawing/2014/main" id="{EBCE48AE-7153-E54D-A735-474E78C954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3">
              <a:extLst>
                <a:ext uri="{FF2B5EF4-FFF2-40B4-BE49-F238E27FC236}">
                  <a16:creationId xmlns:a16="http://schemas.microsoft.com/office/drawing/2014/main" id="{53E974D7-733A-5048-B35F-4B6CABFA30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4">
              <a:extLst>
                <a:ext uri="{FF2B5EF4-FFF2-40B4-BE49-F238E27FC236}">
                  <a16:creationId xmlns:a16="http://schemas.microsoft.com/office/drawing/2014/main" id="{FD74E72C-7460-E842-8130-38BFDD4002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5">
              <a:extLst>
                <a:ext uri="{FF2B5EF4-FFF2-40B4-BE49-F238E27FC236}">
                  <a16:creationId xmlns:a16="http://schemas.microsoft.com/office/drawing/2014/main" id="{CAC9F386-C287-6B4C-9D26-6548932E6A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6">
              <a:extLst>
                <a:ext uri="{FF2B5EF4-FFF2-40B4-BE49-F238E27FC236}">
                  <a16:creationId xmlns:a16="http://schemas.microsoft.com/office/drawing/2014/main" id="{148F7F45-FA8D-1A4B-9783-CDC8844DE5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7">
              <a:extLst>
                <a:ext uri="{FF2B5EF4-FFF2-40B4-BE49-F238E27FC236}">
                  <a16:creationId xmlns:a16="http://schemas.microsoft.com/office/drawing/2014/main" id="{B10992FB-F3CB-7D42-8D59-29629A0E44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8">
              <a:extLst>
                <a:ext uri="{FF2B5EF4-FFF2-40B4-BE49-F238E27FC236}">
                  <a16:creationId xmlns:a16="http://schemas.microsoft.com/office/drawing/2014/main" id="{CB680C7B-5C94-644D-B949-BBCC4F4BDA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9">
              <a:extLst>
                <a:ext uri="{FF2B5EF4-FFF2-40B4-BE49-F238E27FC236}">
                  <a16:creationId xmlns:a16="http://schemas.microsoft.com/office/drawing/2014/main" id="{0D26260A-8633-AD4A-9260-955E30EFCD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90">
              <a:extLst>
                <a:ext uri="{FF2B5EF4-FFF2-40B4-BE49-F238E27FC236}">
                  <a16:creationId xmlns:a16="http://schemas.microsoft.com/office/drawing/2014/main" id="{4F98AE64-11FD-144C-806E-09027A35CA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2" name="Group 1">
              <a:extLst>
                <a:ext uri="{FF2B5EF4-FFF2-40B4-BE49-F238E27FC236}">
                  <a16:creationId xmlns:a16="http://schemas.microsoft.com/office/drawing/2014/main" id="{BBE32B75-4DAB-9647-9851-67122E407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3" name="Freeform 91">
                <a:extLst>
                  <a:ext uri="{FF2B5EF4-FFF2-40B4-BE49-F238E27FC236}">
                    <a16:creationId xmlns:a16="http://schemas.microsoft.com/office/drawing/2014/main" id="{3DCB9413-66C3-7140-B0E5-F1A45890F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4" name="Freeform 92">
                <a:extLst>
                  <a:ext uri="{FF2B5EF4-FFF2-40B4-BE49-F238E27FC236}">
                    <a16:creationId xmlns:a16="http://schemas.microsoft.com/office/drawing/2014/main" id="{4AB171FF-56FD-9749-BC84-975ADEF68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3">
                <a:extLst>
                  <a:ext uri="{FF2B5EF4-FFF2-40B4-BE49-F238E27FC236}">
                    <a16:creationId xmlns:a16="http://schemas.microsoft.com/office/drawing/2014/main" id="{F13A0B63-A016-F74F-9CAC-EFC0728B9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4">
                <a:extLst>
                  <a:ext uri="{FF2B5EF4-FFF2-40B4-BE49-F238E27FC236}">
                    <a16:creationId xmlns:a16="http://schemas.microsoft.com/office/drawing/2014/main" id="{96EF82D4-7CF2-324E-A8ED-152F2F9CB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5">
                <a:extLst>
                  <a:ext uri="{FF2B5EF4-FFF2-40B4-BE49-F238E27FC236}">
                    <a16:creationId xmlns:a16="http://schemas.microsoft.com/office/drawing/2014/main" id="{BC917730-651B-574C-BB9F-DE6107D12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6">
                <a:extLst>
                  <a:ext uri="{FF2B5EF4-FFF2-40B4-BE49-F238E27FC236}">
                    <a16:creationId xmlns:a16="http://schemas.microsoft.com/office/drawing/2014/main" id="{F7C2534C-DFB6-574E-A133-E2C322DF9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19" name="Freeform 97">
                <a:extLst>
                  <a:ext uri="{FF2B5EF4-FFF2-40B4-BE49-F238E27FC236}">
                    <a16:creationId xmlns:a16="http://schemas.microsoft.com/office/drawing/2014/main" id="{F1B3F998-1CB2-5E49-B473-B3AE1F70E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0" name="Freeform 98">
                <a:extLst>
                  <a:ext uri="{FF2B5EF4-FFF2-40B4-BE49-F238E27FC236}">
                    <a16:creationId xmlns:a16="http://schemas.microsoft.com/office/drawing/2014/main" id="{06913461-3D41-D74D-989E-5320C2E2F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9">
                <a:extLst>
                  <a:ext uri="{FF2B5EF4-FFF2-40B4-BE49-F238E27FC236}">
                    <a16:creationId xmlns:a16="http://schemas.microsoft.com/office/drawing/2014/main" id="{5DF45A42-C401-D846-B92D-53B55C189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100">
                <a:extLst>
                  <a:ext uri="{FF2B5EF4-FFF2-40B4-BE49-F238E27FC236}">
                    <a16:creationId xmlns:a16="http://schemas.microsoft.com/office/drawing/2014/main" id="{7BBB226B-AD60-3049-893A-46DDDB757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1">
                <a:extLst>
                  <a:ext uri="{FF2B5EF4-FFF2-40B4-BE49-F238E27FC236}">
                    <a16:creationId xmlns:a16="http://schemas.microsoft.com/office/drawing/2014/main" id="{BD603D6D-5B12-4E48-A257-2F2B3C94E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2">
                <a:extLst>
                  <a:ext uri="{FF2B5EF4-FFF2-40B4-BE49-F238E27FC236}">
                    <a16:creationId xmlns:a16="http://schemas.microsoft.com/office/drawing/2014/main" id="{2AFE4FD2-5572-4041-9F50-77053637E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3">
                <a:extLst>
                  <a:ext uri="{FF2B5EF4-FFF2-40B4-BE49-F238E27FC236}">
                    <a16:creationId xmlns:a16="http://schemas.microsoft.com/office/drawing/2014/main" id="{35E6159E-DCCE-1849-939B-C5B26B612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4">
                <a:extLst>
                  <a:ext uri="{FF2B5EF4-FFF2-40B4-BE49-F238E27FC236}">
                    <a16:creationId xmlns:a16="http://schemas.microsoft.com/office/drawing/2014/main" id="{D79D7CCA-8ADA-0948-8FF9-709F2DE9A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5">
                <a:extLst>
                  <a:ext uri="{FF2B5EF4-FFF2-40B4-BE49-F238E27FC236}">
                    <a16:creationId xmlns:a16="http://schemas.microsoft.com/office/drawing/2014/main" id="{BAD43AB4-6EC9-3A48-82B5-16153B5DA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6">
                <a:extLst>
                  <a:ext uri="{FF2B5EF4-FFF2-40B4-BE49-F238E27FC236}">
                    <a16:creationId xmlns:a16="http://schemas.microsoft.com/office/drawing/2014/main" id="{09F6D0D7-B636-9949-A25C-4A93D4D26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7">
                <a:extLst>
                  <a:ext uri="{FF2B5EF4-FFF2-40B4-BE49-F238E27FC236}">
                    <a16:creationId xmlns:a16="http://schemas.microsoft.com/office/drawing/2014/main" id="{C9AB9653-3950-DC41-ADB9-240A4ACFB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8">
                <a:extLst>
                  <a:ext uri="{FF2B5EF4-FFF2-40B4-BE49-F238E27FC236}">
                    <a16:creationId xmlns:a16="http://schemas.microsoft.com/office/drawing/2014/main" id="{10A48078-D86A-5B48-897A-81CD2302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9">
                <a:extLst>
                  <a:ext uri="{FF2B5EF4-FFF2-40B4-BE49-F238E27FC236}">
                    <a16:creationId xmlns:a16="http://schemas.microsoft.com/office/drawing/2014/main" id="{7D81B35A-864A-EC48-A3AF-825570FAB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10">
                <a:extLst>
                  <a:ext uri="{FF2B5EF4-FFF2-40B4-BE49-F238E27FC236}">
                    <a16:creationId xmlns:a16="http://schemas.microsoft.com/office/drawing/2014/main" id="{98DA32FB-7E10-3C40-935F-80BEAE799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1">
                <a:extLst>
                  <a:ext uri="{FF2B5EF4-FFF2-40B4-BE49-F238E27FC236}">
                    <a16:creationId xmlns:a16="http://schemas.microsoft.com/office/drawing/2014/main" id="{5B6362FA-4C19-7140-8532-4E3F05D4E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2">
                <a:extLst>
                  <a:ext uri="{FF2B5EF4-FFF2-40B4-BE49-F238E27FC236}">
                    <a16:creationId xmlns:a16="http://schemas.microsoft.com/office/drawing/2014/main" id="{FDE0A873-05A9-A244-944D-FAE49DB29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3">
                <a:extLst>
                  <a:ext uri="{FF2B5EF4-FFF2-40B4-BE49-F238E27FC236}">
                    <a16:creationId xmlns:a16="http://schemas.microsoft.com/office/drawing/2014/main" id="{5CB27CFC-A66D-4A4A-97CE-6CEE8BD65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4">
                <a:extLst>
                  <a:ext uri="{FF2B5EF4-FFF2-40B4-BE49-F238E27FC236}">
                    <a16:creationId xmlns:a16="http://schemas.microsoft.com/office/drawing/2014/main" id="{0B4ACEF3-116E-5441-B0A5-E7A7D1E41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5">
                <a:extLst>
                  <a:ext uri="{FF2B5EF4-FFF2-40B4-BE49-F238E27FC236}">
                    <a16:creationId xmlns:a16="http://schemas.microsoft.com/office/drawing/2014/main" id="{3A1AB59C-AAE5-334D-8B7B-6B3F35331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38006523-7CD2-B543-83B6-BB797C0D09A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6" name="Group 8">
              <a:extLst>
                <a:ext uri="{FF2B5EF4-FFF2-40B4-BE49-F238E27FC236}">
                  <a16:creationId xmlns:a16="http://schemas.microsoft.com/office/drawing/2014/main" id="{783F4795-D731-CD48-BD2D-C037039EA0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1" name="Freeform 1">
                <a:extLst>
                  <a:ext uri="{FF2B5EF4-FFF2-40B4-BE49-F238E27FC236}">
                    <a16:creationId xmlns:a16="http://schemas.microsoft.com/office/drawing/2014/main" id="{9C310A11-E8BA-6140-B34C-BBD2704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2">
                <a:extLst>
                  <a:ext uri="{FF2B5EF4-FFF2-40B4-BE49-F238E27FC236}">
                    <a16:creationId xmlns:a16="http://schemas.microsoft.com/office/drawing/2014/main" id="{4A78F754-A169-7E47-96EE-B59FDFC1F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">
                <a:extLst>
                  <a:ext uri="{FF2B5EF4-FFF2-40B4-BE49-F238E27FC236}">
                    <a16:creationId xmlns:a16="http://schemas.microsoft.com/office/drawing/2014/main" id="{178E2116-69D4-4641-9ED1-205A8A0EC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4">
                <a:extLst>
                  <a:ext uri="{FF2B5EF4-FFF2-40B4-BE49-F238E27FC236}">
                    <a16:creationId xmlns:a16="http://schemas.microsoft.com/office/drawing/2014/main" id="{89F4A4A0-73EA-7B42-87DD-DB16F7B09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5">
                <a:extLst>
                  <a:ext uri="{FF2B5EF4-FFF2-40B4-BE49-F238E27FC236}">
                    <a16:creationId xmlns:a16="http://schemas.microsoft.com/office/drawing/2014/main" id="{B569EDE6-FE5A-8941-8CA8-320015B87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6">
                <a:extLst>
                  <a:ext uri="{FF2B5EF4-FFF2-40B4-BE49-F238E27FC236}">
                    <a16:creationId xmlns:a16="http://schemas.microsoft.com/office/drawing/2014/main" id="{D7987684-EA3F-CD49-95F4-C4C23870E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7">
                <a:extLst>
                  <a:ext uri="{FF2B5EF4-FFF2-40B4-BE49-F238E27FC236}">
                    <a16:creationId xmlns:a16="http://schemas.microsoft.com/office/drawing/2014/main" id="{B02CE05B-78EA-DC4D-96C3-BB50A78BC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8">
                <a:extLst>
                  <a:ext uri="{FF2B5EF4-FFF2-40B4-BE49-F238E27FC236}">
                    <a16:creationId xmlns:a16="http://schemas.microsoft.com/office/drawing/2014/main" id="{BB8353C1-71A0-0C4E-A0FE-F2E804987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9">
                <a:extLst>
                  <a:ext uri="{FF2B5EF4-FFF2-40B4-BE49-F238E27FC236}">
                    <a16:creationId xmlns:a16="http://schemas.microsoft.com/office/drawing/2014/main" id="{B486D5EC-75B2-5547-9420-3BB758FB1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10">
                <a:extLst>
                  <a:ext uri="{FF2B5EF4-FFF2-40B4-BE49-F238E27FC236}">
                    <a16:creationId xmlns:a16="http://schemas.microsoft.com/office/drawing/2014/main" id="{D5F10027-726B-2C4F-BAA4-3CAC91B40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1">
                <a:extLst>
                  <a:ext uri="{FF2B5EF4-FFF2-40B4-BE49-F238E27FC236}">
                    <a16:creationId xmlns:a16="http://schemas.microsoft.com/office/drawing/2014/main" id="{17826597-EF90-E846-BCF2-6388377AA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2">
                <a:extLst>
                  <a:ext uri="{FF2B5EF4-FFF2-40B4-BE49-F238E27FC236}">
                    <a16:creationId xmlns:a16="http://schemas.microsoft.com/office/drawing/2014/main" id="{46D4864C-CAF5-8C44-A5A0-35A487760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3">
                <a:extLst>
                  <a:ext uri="{FF2B5EF4-FFF2-40B4-BE49-F238E27FC236}">
                    <a16:creationId xmlns:a16="http://schemas.microsoft.com/office/drawing/2014/main" id="{E7909068-8BBC-D64C-90D7-D18ECA842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4">
                <a:extLst>
                  <a:ext uri="{FF2B5EF4-FFF2-40B4-BE49-F238E27FC236}">
                    <a16:creationId xmlns:a16="http://schemas.microsoft.com/office/drawing/2014/main" id="{D21443DA-DA77-0C4C-AA52-DD806FA75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5">
                <a:extLst>
                  <a:ext uri="{FF2B5EF4-FFF2-40B4-BE49-F238E27FC236}">
                    <a16:creationId xmlns:a16="http://schemas.microsoft.com/office/drawing/2014/main" id="{EFDD7EC7-E509-4A4C-8B38-A6F8D0C9E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6">
                <a:extLst>
                  <a:ext uri="{FF2B5EF4-FFF2-40B4-BE49-F238E27FC236}">
                    <a16:creationId xmlns:a16="http://schemas.microsoft.com/office/drawing/2014/main" id="{05FF6D23-6DAF-2C4A-89EB-AFE47AF01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7">
                <a:extLst>
                  <a:ext uri="{FF2B5EF4-FFF2-40B4-BE49-F238E27FC236}">
                    <a16:creationId xmlns:a16="http://schemas.microsoft.com/office/drawing/2014/main" id="{7E7BBCB8-FCEB-5847-966F-FEA2839FF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8">
                <a:extLst>
                  <a:ext uri="{FF2B5EF4-FFF2-40B4-BE49-F238E27FC236}">
                    <a16:creationId xmlns:a16="http://schemas.microsoft.com/office/drawing/2014/main" id="{0DC21B31-EB2D-5044-8C7F-AA472C507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9">
                <a:extLst>
                  <a:ext uri="{FF2B5EF4-FFF2-40B4-BE49-F238E27FC236}">
                    <a16:creationId xmlns:a16="http://schemas.microsoft.com/office/drawing/2014/main" id="{6E47B2A0-64B7-1240-B7C1-706C03B0D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20">
                <a:extLst>
                  <a:ext uri="{FF2B5EF4-FFF2-40B4-BE49-F238E27FC236}">
                    <a16:creationId xmlns:a16="http://schemas.microsoft.com/office/drawing/2014/main" id="{D07D0720-B91D-7243-8A18-A2102D877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1">
                <a:extLst>
                  <a:ext uri="{FF2B5EF4-FFF2-40B4-BE49-F238E27FC236}">
                    <a16:creationId xmlns:a16="http://schemas.microsoft.com/office/drawing/2014/main" id="{4A9B2E9E-D144-434A-9935-CA613EBEC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2">
                <a:extLst>
                  <a:ext uri="{FF2B5EF4-FFF2-40B4-BE49-F238E27FC236}">
                    <a16:creationId xmlns:a16="http://schemas.microsoft.com/office/drawing/2014/main" id="{11F7D7DB-7C25-D24B-A3BE-3A11A6EF2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3">
                <a:extLst>
                  <a:ext uri="{FF2B5EF4-FFF2-40B4-BE49-F238E27FC236}">
                    <a16:creationId xmlns:a16="http://schemas.microsoft.com/office/drawing/2014/main" id="{58622E51-3AC0-684C-B908-A73FFB3F0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4" name="Freeform 24">
                <a:extLst>
                  <a:ext uri="{FF2B5EF4-FFF2-40B4-BE49-F238E27FC236}">
                    <a16:creationId xmlns:a16="http://schemas.microsoft.com/office/drawing/2014/main" id="{ABDA44F8-6212-2044-AD85-14D459C37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7" name="Freeform 41">
              <a:extLst>
                <a:ext uri="{FF2B5EF4-FFF2-40B4-BE49-F238E27FC236}">
                  <a16:creationId xmlns:a16="http://schemas.microsoft.com/office/drawing/2014/main" id="{53E0428C-FE97-D949-85C7-5C784E5A7F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42">
              <a:extLst>
                <a:ext uri="{FF2B5EF4-FFF2-40B4-BE49-F238E27FC236}">
                  <a16:creationId xmlns:a16="http://schemas.microsoft.com/office/drawing/2014/main" id="{C58365D3-2D6A-0749-8917-CFFD55F74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3">
              <a:extLst>
                <a:ext uri="{FF2B5EF4-FFF2-40B4-BE49-F238E27FC236}">
                  <a16:creationId xmlns:a16="http://schemas.microsoft.com/office/drawing/2014/main" id="{FAE1B988-1CD8-B64E-9EF1-0D06FD04C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4">
              <a:extLst>
                <a:ext uri="{FF2B5EF4-FFF2-40B4-BE49-F238E27FC236}">
                  <a16:creationId xmlns:a16="http://schemas.microsoft.com/office/drawing/2014/main" id="{E57D9295-4C87-B448-9A27-DFFC8372D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5">
              <a:extLst>
                <a:ext uri="{FF2B5EF4-FFF2-40B4-BE49-F238E27FC236}">
                  <a16:creationId xmlns:a16="http://schemas.microsoft.com/office/drawing/2014/main" id="{1879678A-8CBA-D441-90A5-044E4A68A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6">
              <a:extLst>
                <a:ext uri="{FF2B5EF4-FFF2-40B4-BE49-F238E27FC236}">
                  <a16:creationId xmlns:a16="http://schemas.microsoft.com/office/drawing/2014/main" id="{0BD5C049-74F8-8A41-B647-BE98D4255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7">
              <a:extLst>
                <a:ext uri="{FF2B5EF4-FFF2-40B4-BE49-F238E27FC236}">
                  <a16:creationId xmlns:a16="http://schemas.microsoft.com/office/drawing/2014/main" id="{698EE201-8EDB-864D-BEB9-23ECAE14F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8">
              <a:extLst>
                <a:ext uri="{FF2B5EF4-FFF2-40B4-BE49-F238E27FC236}">
                  <a16:creationId xmlns:a16="http://schemas.microsoft.com/office/drawing/2014/main" id="{FA054F6F-0502-AA42-9FBD-A2BB0DF2F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9">
              <a:extLst>
                <a:ext uri="{FF2B5EF4-FFF2-40B4-BE49-F238E27FC236}">
                  <a16:creationId xmlns:a16="http://schemas.microsoft.com/office/drawing/2014/main" id="{65097ABF-7E8A-9143-BAB6-4B3BC3599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50">
              <a:extLst>
                <a:ext uri="{FF2B5EF4-FFF2-40B4-BE49-F238E27FC236}">
                  <a16:creationId xmlns:a16="http://schemas.microsoft.com/office/drawing/2014/main" id="{CC86E477-2238-154C-8039-99400556C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1">
              <a:extLst>
                <a:ext uri="{FF2B5EF4-FFF2-40B4-BE49-F238E27FC236}">
                  <a16:creationId xmlns:a16="http://schemas.microsoft.com/office/drawing/2014/main" id="{4F3874BB-3DD2-7F41-AF12-1508B708F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2">
              <a:extLst>
                <a:ext uri="{FF2B5EF4-FFF2-40B4-BE49-F238E27FC236}">
                  <a16:creationId xmlns:a16="http://schemas.microsoft.com/office/drawing/2014/main" id="{6F1E8963-4249-E24B-8389-F32453A1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3">
              <a:extLst>
                <a:ext uri="{FF2B5EF4-FFF2-40B4-BE49-F238E27FC236}">
                  <a16:creationId xmlns:a16="http://schemas.microsoft.com/office/drawing/2014/main" id="{6253CC9B-5E18-F04B-B56D-6B9C18151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4">
              <a:extLst>
                <a:ext uri="{FF2B5EF4-FFF2-40B4-BE49-F238E27FC236}">
                  <a16:creationId xmlns:a16="http://schemas.microsoft.com/office/drawing/2014/main" id="{A61971AF-142F-474F-B22C-52809A40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5">
              <a:extLst>
                <a:ext uri="{FF2B5EF4-FFF2-40B4-BE49-F238E27FC236}">
                  <a16:creationId xmlns:a16="http://schemas.microsoft.com/office/drawing/2014/main" id="{DA8ACEF7-F607-5242-B53E-B784D6927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6">
              <a:extLst>
                <a:ext uri="{FF2B5EF4-FFF2-40B4-BE49-F238E27FC236}">
                  <a16:creationId xmlns:a16="http://schemas.microsoft.com/office/drawing/2014/main" id="{D2E2D062-1C3D-5740-80A6-5E5EEF0EC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7">
              <a:extLst>
                <a:ext uri="{FF2B5EF4-FFF2-40B4-BE49-F238E27FC236}">
                  <a16:creationId xmlns:a16="http://schemas.microsoft.com/office/drawing/2014/main" id="{DD59CDF5-D56A-B343-A13A-E53B7BCA7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8">
              <a:extLst>
                <a:ext uri="{FF2B5EF4-FFF2-40B4-BE49-F238E27FC236}">
                  <a16:creationId xmlns:a16="http://schemas.microsoft.com/office/drawing/2014/main" id="{DC4014EA-8A72-F44C-B92A-FCEB54EA8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9">
              <a:extLst>
                <a:ext uri="{FF2B5EF4-FFF2-40B4-BE49-F238E27FC236}">
                  <a16:creationId xmlns:a16="http://schemas.microsoft.com/office/drawing/2014/main" id="{BEB6D030-6F2D-DD49-9620-252B98CE9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60">
              <a:extLst>
                <a:ext uri="{FF2B5EF4-FFF2-40B4-BE49-F238E27FC236}">
                  <a16:creationId xmlns:a16="http://schemas.microsoft.com/office/drawing/2014/main" id="{AB1E568D-91A6-6A46-B12B-61DB3BFF5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1">
              <a:extLst>
                <a:ext uri="{FF2B5EF4-FFF2-40B4-BE49-F238E27FC236}">
                  <a16:creationId xmlns:a16="http://schemas.microsoft.com/office/drawing/2014/main" id="{FF900604-2F2E-354E-A441-BD4046D65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2">
              <a:extLst>
                <a:ext uri="{FF2B5EF4-FFF2-40B4-BE49-F238E27FC236}">
                  <a16:creationId xmlns:a16="http://schemas.microsoft.com/office/drawing/2014/main" id="{CB9BC8CE-7653-7C49-B652-8C392DAA4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3">
              <a:extLst>
                <a:ext uri="{FF2B5EF4-FFF2-40B4-BE49-F238E27FC236}">
                  <a16:creationId xmlns:a16="http://schemas.microsoft.com/office/drawing/2014/main" id="{7E7CF9FE-855A-EF40-A345-E67BD64CF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4">
              <a:extLst>
                <a:ext uri="{FF2B5EF4-FFF2-40B4-BE49-F238E27FC236}">
                  <a16:creationId xmlns:a16="http://schemas.microsoft.com/office/drawing/2014/main" id="{90C209A1-B1DF-5E40-AD3D-B5390D2C4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5">
              <a:extLst>
                <a:ext uri="{FF2B5EF4-FFF2-40B4-BE49-F238E27FC236}">
                  <a16:creationId xmlns:a16="http://schemas.microsoft.com/office/drawing/2014/main" id="{AF3319DD-CC18-6E4B-92A6-5C712C95A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66">
              <a:extLst>
                <a:ext uri="{FF2B5EF4-FFF2-40B4-BE49-F238E27FC236}">
                  <a16:creationId xmlns:a16="http://schemas.microsoft.com/office/drawing/2014/main" id="{C75A031F-56FE-F44C-ACB2-ABD08B7DC6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3" name="Freeform 167">
              <a:extLst>
                <a:ext uri="{FF2B5EF4-FFF2-40B4-BE49-F238E27FC236}">
                  <a16:creationId xmlns:a16="http://schemas.microsoft.com/office/drawing/2014/main" id="{16999A2C-0B53-584A-9ACF-6835DE4356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68">
              <a:extLst>
                <a:ext uri="{FF2B5EF4-FFF2-40B4-BE49-F238E27FC236}">
                  <a16:creationId xmlns:a16="http://schemas.microsoft.com/office/drawing/2014/main" id="{79701B68-C5BC-EC47-B5FE-D166880E74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9">
              <a:extLst>
                <a:ext uri="{FF2B5EF4-FFF2-40B4-BE49-F238E27FC236}">
                  <a16:creationId xmlns:a16="http://schemas.microsoft.com/office/drawing/2014/main" id="{589BDCA8-E48A-6B49-9023-C89275A91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70">
              <a:extLst>
                <a:ext uri="{FF2B5EF4-FFF2-40B4-BE49-F238E27FC236}">
                  <a16:creationId xmlns:a16="http://schemas.microsoft.com/office/drawing/2014/main" id="{7A007DDC-4F0D-3146-BBB9-E7384FB131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1">
              <a:extLst>
                <a:ext uri="{FF2B5EF4-FFF2-40B4-BE49-F238E27FC236}">
                  <a16:creationId xmlns:a16="http://schemas.microsoft.com/office/drawing/2014/main" id="{9C2C939A-BBBF-4240-A92A-D695595D5F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2">
              <a:extLst>
                <a:ext uri="{FF2B5EF4-FFF2-40B4-BE49-F238E27FC236}">
                  <a16:creationId xmlns:a16="http://schemas.microsoft.com/office/drawing/2014/main" id="{4534B79E-F453-054F-AA70-9B37DEE58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3">
              <a:extLst>
                <a:ext uri="{FF2B5EF4-FFF2-40B4-BE49-F238E27FC236}">
                  <a16:creationId xmlns:a16="http://schemas.microsoft.com/office/drawing/2014/main" id="{ADCC2EF4-7EEF-A94A-8601-77941240F2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4">
              <a:extLst>
                <a:ext uri="{FF2B5EF4-FFF2-40B4-BE49-F238E27FC236}">
                  <a16:creationId xmlns:a16="http://schemas.microsoft.com/office/drawing/2014/main" id="{BAA5D785-F743-594D-86ED-DAFDA18E6B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5">
              <a:extLst>
                <a:ext uri="{FF2B5EF4-FFF2-40B4-BE49-F238E27FC236}">
                  <a16:creationId xmlns:a16="http://schemas.microsoft.com/office/drawing/2014/main" id="{749EF32A-2779-8149-BA10-3866B279E3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6">
              <a:extLst>
                <a:ext uri="{FF2B5EF4-FFF2-40B4-BE49-F238E27FC236}">
                  <a16:creationId xmlns:a16="http://schemas.microsoft.com/office/drawing/2014/main" id="{ABD2098F-6070-4D4D-BB42-C90FEB0DAB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7">
              <a:extLst>
                <a:ext uri="{FF2B5EF4-FFF2-40B4-BE49-F238E27FC236}">
                  <a16:creationId xmlns:a16="http://schemas.microsoft.com/office/drawing/2014/main" id="{A2DA614B-8CC4-AD4C-ABEB-86C79DAB09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8">
              <a:extLst>
                <a:ext uri="{FF2B5EF4-FFF2-40B4-BE49-F238E27FC236}">
                  <a16:creationId xmlns:a16="http://schemas.microsoft.com/office/drawing/2014/main" id="{4AB76DFA-DBA8-EC42-89A1-4428D7ACAA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9">
              <a:extLst>
                <a:ext uri="{FF2B5EF4-FFF2-40B4-BE49-F238E27FC236}">
                  <a16:creationId xmlns:a16="http://schemas.microsoft.com/office/drawing/2014/main" id="{D41333FF-D233-DC4C-9A0D-4DB4C845E0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80">
              <a:extLst>
                <a:ext uri="{FF2B5EF4-FFF2-40B4-BE49-F238E27FC236}">
                  <a16:creationId xmlns:a16="http://schemas.microsoft.com/office/drawing/2014/main" id="{960401B9-DA52-1D46-958B-59754963BD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1">
              <a:extLst>
                <a:ext uri="{FF2B5EF4-FFF2-40B4-BE49-F238E27FC236}">
                  <a16:creationId xmlns:a16="http://schemas.microsoft.com/office/drawing/2014/main" id="{653063BC-76BA-FB46-85E9-4014F83181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2">
              <a:extLst>
                <a:ext uri="{FF2B5EF4-FFF2-40B4-BE49-F238E27FC236}">
                  <a16:creationId xmlns:a16="http://schemas.microsoft.com/office/drawing/2014/main" id="{459C2A3C-3A1F-D248-9EE0-93CD908561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3">
              <a:extLst>
                <a:ext uri="{FF2B5EF4-FFF2-40B4-BE49-F238E27FC236}">
                  <a16:creationId xmlns:a16="http://schemas.microsoft.com/office/drawing/2014/main" id="{35C79C79-2909-254B-8E4D-0EF7ACB26C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0" name="Freeform 184">
              <a:extLst>
                <a:ext uri="{FF2B5EF4-FFF2-40B4-BE49-F238E27FC236}">
                  <a16:creationId xmlns:a16="http://schemas.microsoft.com/office/drawing/2014/main" id="{F4F68FE7-58D6-FD4E-9888-80214027BD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566" name="그림 565">
            <a:extLst>
              <a:ext uri="{FF2B5EF4-FFF2-40B4-BE49-F238E27FC236}">
                <a16:creationId xmlns:a16="http://schemas.microsoft.com/office/drawing/2014/main" id="{B31E2C6C-E2CC-504F-A770-0E45194B64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2" t="39260" r="2179" b="27359"/>
          <a:stretch/>
        </p:blipFill>
        <p:spPr>
          <a:xfrm>
            <a:off x="1134284" y="2028953"/>
            <a:ext cx="9857751" cy="332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4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c 23"/>
          <p:cNvSpPr/>
          <p:nvPr/>
        </p:nvSpPr>
        <p:spPr>
          <a:xfrm rot="10800000">
            <a:off x="2498886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3853294" y="2286500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7" name="Arc 26"/>
          <p:cNvSpPr/>
          <p:nvPr/>
        </p:nvSpPr>
        <p:spPr>
          <a:xfrm rot="10800000">
            <a:off x="5207702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7" name="Arc 36"/>
          <p:cNvSpPr/>
          <p:nvPr/>
        </p:nvSpPr>
        <p:spPr>
          <a:xfrm>
            <a:off x="6562107" y="2286500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1" name="Arc 40"/>
          <p:cNvSpPr/>
          <p:nvPr/>
        </p:nvSpPr>
        <p:spPr>
          <a:xfrm rot="10800000">
            <a:off x="7916514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2" name="Oval 41"/>
          <p:cNvSpPr/>
          <p:nvPr/>
        </p:nvSpPr>
        <p:spPr>
          <a:xfrm rot="10800000">
            <a:off x="8500584" y="5313333"/>
            <a:ext cx="829253" cy="829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3" name="Oval 42"/>
          <p:cNvSpPr/>
          <p:nvPr/>
        </p:nvSpPr>
        <p:spPr>
          <a:xfrm rot="10800000">
            <a:off x="7146177" y="1871873"/>
            <a:ext cx="829253" cy="8292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5107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4" name="Oval 43"/>
          <p:cNvSpPr/>
          <p:nvPr/>
        </p:nvSpPr>
        <p:spPr>
          <a:xfrm rot="10800000">
            <a:off x="5791771" y="5313333"/>
            <a:ext cx="829253" cy="8292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5" name="Oval 44"/>
          <p:cNvSpPr/>
          <p:nvPr/>
        </p:nvSpPr>
        <p:spPr>
          <a:xfrm rot="10800000">
            <a:off x="4437363" y="1871873"/>
            <a:ext cx="829253" cy="829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6" name="Oval 45"/>
          <p:cNvSpPr/>
          <p:nvPr/>
        </p:nvSpPr>
        <p:spPr>
          <a:xfrm rot="10800000">
            <a:off x="3082955" y="5313333"/>
            <a:ext cx="829253" cy="8292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7" name="Shape 2774"/>
          <p:cNvSpPr/>
          <p:nvPr/>
        </p:nvSpPr>
        <p:spPr>
          <a:xfrm>
            <a:off x="6017480" y="5581559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8" name="Shape 2781"/>
          <p:cNvSpPr/>
          <p:nvPr/>
        </p:nvSpPr>
        <p:spPr>
          <a:xfrm>
            <a:off x="3328142" y="5539043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9" name="Shape 2782"/>
          <p:cNvSpPr/>
          <p:nvPr/>
        </p:nvSpPr>
        <p:spPr>
          <a:xfrm>
            <a:off x="4662890" y="2123306"/>
            <a:ext cx="378197" cy="326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0" name="Shape 2783"/>
          <p:cNvSpPr/>
          <p:nvPr/>
        </p:nvSpPr>
        <p:spPr>
          <a:xfrm>
            <a:off x="8726314" y="5607320"/>
            <a:ext cx="377832" cy="326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1" name="Shape 2787"/>
          <p:cNvSpPr/>
          <p:nvPr/>
        </p:nvSpPr>
        <p:spPr>
          <a:xfrm>
            <a:off x="7372004" y="2097574"/>
            <a:ext cx="377598" cy="377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19526" y="4350052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1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Coding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Guideline</a:t>
            </a:r>
            <a:endParaRPr lang="en-US" sz="1600" spc="-50" dirty="0">
              <a:latin typeface="Consolas" panose="020B0609020204030204" pitchFamily="49" charset="0"/>
              <a:ea typeface="Noto Sans Light" panose="020B04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36F0B4-8937-FF49-90F3-EECC057A65FD}"/>
              </a:ext>
            </a:extLst>
          </p:cNvPr>
          <p:cNvSpPr>
            <a:spLocks/>
          </p:cNvSpPr>
          <p:nvPr/>
        </p:nvSpPr>
        <p:spPr bwMode="auto">
          <a:xfrm>
            <a:off x="5526795" y="577996"/>
            <a:ext cx="116698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SemiBold" panose="020B0502040504020204" pitchFamily="34" charset="0"/>
                <a:sym typeface="Bebas Neue" charset="0"/>
              </a:rPr>
              <a:t>목차</a:t>
            </a:r>
            <a:endParaRPr lang="en-US" sz="5000" b="1" dirty="0">
              <a:solidFill>
                <a:schemeClr val="accent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SemiBold" panose="020B0502040504020204" pitchFamily="34" charset="0"/>
              <a:sym typeface="Bebas Neue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93E10C53-BEF3-9C45-998C-8045A1D79D6B}"/>
              </a:ext>
            </a:extLst>
          </p:cNvPr>
          <p:cNvSpPr txBox="1"/>
          <p:nvPr/>
        </p:nvSpPr>
        <p:spPr>
          <a:xfrm>
            <a:off x="3866624" y="2946669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2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Key Class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Design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050F06E-D640-1E42-9CC6-DC41C8A6DCF7}"/>
              </a:ext>
            </a:extLst>
          </p:cNvPr>
          <p:cNvSpPr txBox="1"/>
          <p:nvPr/>
        </p:nvSpPr>
        <p:spPr>
          <a:xfrm>
            <a:off x="5205664" y="4346831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3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Table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Design</a:t>
            </a:r>
            <a:endParaRPr lang="en-US" sz="1600" spc="-50" dirty="0">
              <a:latin typeface="Consolas" panose="020B0609020204030204" pitchFamily="49" charset="0"/>
              <a:ea typeface="Noto Sans Light" panose="020B04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5884509-E839-574D-8123-01D86ECED90F}"/>
              </a:ext>
            </a:extLst>
          </p:cNvPr>
          <p:cNvSpPr txBox="1"/>
          <p:nvPr/>
        </p:nvSpPr>
        <p:spPr>
          <a:xfrm>
            <a:off x="6492292" y="2940098"/>
            <a:ext cx="2137024" cy="863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4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Recommendation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Mechanism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D7D9BF9E-F288-D643-90F1-DDE1F8522987}"/>
              </a:ext>
            </a:extLst>
          </p:cNvPr>
          <p:cNvSpPr txBox="1"/>
          <p:nvPr/>
        </p:nvSpPr>
        <p:spPr>
          <a:xfrm>
            <a:off x="7918841" y="4346831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5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Question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&amp; Answer</a:t>
            </a:r>
          </a:p>
        </p:txBody>
      </p:sp>
      <p:grpSp>
        <p:nvGrpSpPr>
          <p:cNvPr id="684" name="그룹 683">
            <a:extLst>
              <a:ext uri="{FF2B5EF4-FFF2-40B4-BE49-F238E27FC236}">
                <a16:creationId xmlns:a16="http://schemas.microsoft.com/office/drawing/2014/main" id="{13759450-7BBD-9B44-B397-759093A9263E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685" name="Group 7">
              <a:extLst>
                <a:ext uri="{FF2B5EF4-FFF2-40B4-BE49-F238E27FC236}">
                  <a16:creationId xmlns:a16="http://schemas.microsoft.com/office/drawing/2014/main" id="{3C649C34-7757-0548-B15D-84396B3C667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736" name="Freeform 25">
                <a:extLst>
                  <a:ext uri="{FF2B5EF4-FFF2-40B4-BE49-F238E27FC236}">
                    <a16:creationId xmlns:a16="http://schemas.microsoft.com/office/drawing/2014/main" id="{4BD93882-5722-EE47-88E2-E7F5AAFAF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7" name="Freeform 26">
                <a:extLst>
                  <a:ext uri="{FF2B5EF4-FFF2-40B4-BE49-F238E27FC236}">
                    <a16:creationId xmlns:a16="http://schemas.microsoft.com/office/drawing/2014/main" id="{26C1AA5B-DA43-064C-A301-B010AB2B6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8" name="Freeform 28">
                <a:extLst>
                  <a:ext uri="{FF2B5EF4-FFF2-40B4-BE49-F238E27FC236}">
                    <a16:creationId xmlns:a16="http://schemas.microsoft.com/office/drawing/2014/main" id="{53C947E4-4712-A94C-91F1-AC01AE68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9" name="Freeform 29">
                <a:extLst>
                  <a:ext uri="{FF2B5EF4-FFF2-40B4-BE49-F238E27FC236}">
                    <a16:creationId xmlns:a16="http://schemas.microsoft.com/office/drawing/2014/main" id="{C3C03212-44CA-414A-99FB-EFAEF6D6C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0" name="Freeform 30">
                <a:extLst>
                  <a:ext uri="{FF2B5EF4-FFF2-40B4-BE49-F238E27FC236}">
                    <a16:creationId xmlns:a16="http://schemas.microsoft.com/office/drawing/2014/main" id="{FB8BAEE1-A3CC-AA49-AA27-6ED7EEB47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1" name="Freeform 31">
                <a:extLst>
                  <a:ext uri="{FF2B5EF4-FFF2-40B4-BE49-F238E27FC236}">
                    <a16:creationId xmlns:a16="http://schemas.microsoft.com/office/drawing/2014/main" id="{221AA9AD-8EA8-E843-958F-BC0AD52AB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2" name="Freeform 32">
                <a:extLst>
                  <a:ext uri="{FF2B5EF4-FFF2-40B4-BE49-F238E27FC236}">
                    <a16:creationId xmlns:a16="http://schemas.microsoft.com/office/drawing/2014/main" id="{5FA329A1-9591-174D-B201-A746D8AAD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3" name="Freeform 33">
                <a:extLst>
                  <a:ext uri="{FF2B5EF4-FFF2-40B4-BE49-F238E27FC236}">
                    <a16:creationId xmlns:a16="http://schemas.microsoft.com/office/drawing/2014/main" id="{48AAE1A5-D01E-A64B-88EA-CEB66E32F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4" name="Freeform 34">
                <a:extLst>
                  <a:ext uri="{FF2B5EF4-FFF2-40B4-BE49-F238E27FC236}">
                    <a16:creationId xmlns:a16="http://schemas.microsoft.com/office/drawing/2014/main" id="{55A80B85-C2FA-4B43-8414-D0E9CA40A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5" name="Freeform 35">
                <a:extLst>
                  <a:ext uri="{FF2B5EF4-FFF2-40B4-BE49-F238E27FC236}">
                    <a16:creationId xmlns:a16="http://schemas.microsoft.com/office/drawing/2014/main" id="{6E1E01F5-4659-4D4D-83FB-A8289B494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6" name="Freeform 36">
                <a:extLst>
                  <a:ext uri="{FF2B5EF4-FFF2-40B4-BE49-F238E27FC236}">
                    <a16:creationId xmlns:a16="http://schemas.microsoft.com/office/drawing/2014/main" id="{2E3930FA-F384-A549-8A1D-D6AC9C61B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7" name="Freeform 37">
                <a:extLst>
                  <a:ext uri="{FF2B5EF4-FFF2-40B4-BE49-F238E27FC236}">
                    <a16:creationId xmlns:a16="http://schemas.microsoft.com/office/drawing/2014/main" id="{22ACCAA6-52E9-A945-8D70-503F82D68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8" name="Freeform 38">
                <a:extLst>
                  <a:ext uri="{FF2B5EF4-FFF2-40B4-BE49-F238E27FC236}">
                    <a16:creationId xmlns:a16="http://schemas.microsoft.com/office/drawing/2014/main" id="{04428444-CE54-254B-A301-169F5201B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9" name="Freeform 39">
                <a:extLst>
                  <a:ext uri="{FF2B5EF4-FFF2-40B4-BE49-F238E27FC236}">
                    <a16:creationId xmlns:a16="http://schemas.microsoft.com/office/drawing/2014/main" id="{17EA8D93-8AFA-7740-8CBB-36A576DAE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86" name="Freeform 66">
              <a:extLst>
                <a:ext uri="{FF2B5EF4-FFF2-40B4-BE49-F238E27FC236}">
                  <a16:creationId xmlns:a16="http://schemas.microsoft.com/office/drawing/2014/main" id="{DC405CDB-BB5F-DF4E-9085-185ABCBEEB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7" name="Freeform 68">
              <a:extLst>
                <a:ext uri="{FF2B5EF4-FFF2-40B4-BE49-F238E27FC236}">
                  <a16:creationId xmlns:a16="http://schemas.microsoft.com/office/drawing/2014/main" id="{484C99FC-41DC-F54E-A215-97220AEB1A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8" name="Freeform 69">
              <a:extLst>
                <a:ext uri="{FF2B5EF4-FFF2-40B4-BE49-F238E27FC236}">
                  <a16:creationId xmlns:a16="http://schemas.microsoft.com/office/drawing/2014/main" id="{98B6AB31-9E44-EA42-AB00-844E09964B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9" name="Freeform 70">
              <a:extLst>
                <a:ext uri="{FF2B5EF4-FFF2-40B4-BE49-F238E27FC236}">
                  <a16:creationId xmlns:a16="http://schemas.microsoft.com/office/drawing/2014/main" id="{FDEA8BC7-38AF-214B-A458-0FA5604331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0" name="Freeform 71">
              <a:extLst>
                <a:ext uri="{FF2B5EF4-FFF2-40B4-BE49-F238E27FC236}">
                  <a16:creationId xmlns:a16="http://schemas.microsoft.com/office/drawing/2014/main" id="{893F602B-4FFF-B145-91A0-ACF232940B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1" name="Freeform 72">
              <a:extLst>
                <a:ext uri="{FF2B5EF4-FFF2-40B4-BE49-F238E27FC236}">
                  <a16:creationId xmlns:a16="http://schemas.microsoft.com/office/drawing/2014/main" id="{0482E9B2-D2EA-3943-816A-E72914DCD0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2" name="Freeform 73">
              <a:extLst>
                <a:ext uri="{FF2B5EF4-FFF2-40B4-BE49-F238E27FC236}">
                  <a16:creationId xmlns:a16="http://schemas.microsoft.com/office/drawing/2014/main" id="{B75569C3-C00D-9B44-BE97-B41FEDFDBF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3" name="Freeform 74">
              <a:extLst>
                <a:ext uri="{FF2B5EF4-FFF2-40B4-BE49-F238E27FC236}">
                  <a16:creationId xmlns:a16="http://schemas.microsoft.com/office/drawing/2014/main" id="{7B38ED0E-4B4F-A74F-B0B5-32608AE55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4" name="Freeform 75">
              <a:extLst>
                <a:ext uri="{FF2B5EF4-FFF2-40B4-BE49-F238E27FC236}">
                  <a16:creationId xmlns:a16="http://schemas.microsoft.com/office/drawing/2014/main" id="{52D40C28-E887-D446-98F4-DB55F6D60D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5" name="Freeform 76">
              <a:extLst>
                <a:ext uri="{FF2B5EF4-FFF2-40B4-BE49-F238E27FC236}">
                  <a16:creationId xmlns:a16="http://schemas.microsoft.com/office/drawing/2014/main" id="{5930C62E-FA5A-F84C-A255-06A5AFCF75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6" name="Freeform 77">
              <a:extLst>
                <a:ext uri="{FF2B5EF4-FFF2-40B4-BE49-F238E27FC236}">
                  <a16:creationId xmlns:a16="http://schemas.microsoft.com/office/drawing/2014/main" id="{8B8E45ED-6C51-9D4E-B874-09B1AA68CC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7" name="Freeform 78">
              <a:extLst>
                <a:ext uri="{FF2B5EF4-FFF2-40B4-BE49-F238E27FC236}">
                  <a16:creationId xmlns:a16="http://schemas.microsoft.com/office/drawing/2014/main" id="{BE155DD7-B893-B74E-9BA3-B246283BD4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8" name="Freeform 79">
              <a:extLst>
                <a:ext uri="{FF2B5EF4-FFF2-40B4-BE49-F238E27FC236}">
                  <a16:creationId xmlns:a16="http://schemas.microsoft.com/office/drawing/2014/main" id="{027F58E0-A738-3D4E-8511-DD33B63BC0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9" name="Freeform 80">
              <a:extLst>
                <a:ext uri="{FF2B5EF4-FFF2-40B4-BE49-F238E27FC236}">
                  <a16:creationId xmlns:a16="http://schemas.microsoft.com/office/drawing/2014/main" id="{4A6C1886-80C8-404D-9226-865DA18A20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0" name="Freeform 81">
              <a:extLst>
                <a:ext uri="{FF2B5EF4-FFF2-40B4-BE49-F238E27FC236}">
                  <a16:creationId xmlns:a16="http://schemas.microsoft.com/office/drawing/2014/main" id="{337E3DBE-09C2-6F4D-91D8-93E58250E7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1" name="Freeform 82">
              <a:extLst>
                <a:ext uri="{FF2B5EF4-FFF2-40B4-BE49-F238E27FC236}">
                  <a16:creationId xmlns:a16="http://schemas.microsoft.com/office/drawing/2014/main" id="{E3A49D86-5199-CE44-A9C1-9D4B3F732B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2" name="Freeform 83">
              <a:extLst>
                <a:ext uri="{FF2B5EF4-FFF2-40B4-BE49-F238E27FC236}">
                  <a16:creationId xmlns:a16="http://schemas.microsoft.com/office/drawing/2014/main" id="{E2917D4D-F53C-144C-B1FD-4F43E14CE6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3" name="Freeform 84">
              <a:extLst>
                <a:ext uri="{FF2B5EF4-FFF2-40B4-BE49-F238E27FC236}">
                  <a16:creationId xmlns:a16="http://schemas.microsoft.com/office/drawing/2014/main" id="{A151886F-AF99-654E-A5A7-11E4B6BA53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4" name="Freeform 85">
              <a:extLst>
                <a:ext uri="{FF2B5EF4-FFF2-40B4-BE49-F238E27FC236}">
                  <a16:creationId xmlns:a16="http://schemas.microsoft.com/office/drawing/2014/main" id="{6BBFBCE3-D7BD-7E41-8D72-B1488FF582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5" name="Freeform 86">
              <a:extLst>
                <a:ext uri="{FF2B5EF4-FFF2-40B4-BE49-F238E27FC236}">
                  <a16:creationId xmlns:a16="http://schemas.microsoft.com/office/drawing/2014/main" id="{BA69C788-8373-3A48-83C3-D92ACEE36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6" name="Freeform 87">
              <a:extLst>
                <a:ext uri="{FF2B5EF4-FFF2-40B4-BE49-F238E27FC236}">
                  <a16:creationId xmlns:a16="http://schemas.microsoft.com/office/drawing/2014/main" id="{B16AF3A9-1ED5-154C-9E14-3719AEAE3A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7" name="Freeform 88">
              <a:extLst>
                <a:ext uri="{FF2B5EF4-FFF2-40B4-BE49-F238E27FC236}">
                  <a16:creationId xmlns:a16="http://schemas.microsoft.com/office/drawing/2014/main" id="{3F2BDE49-2F0B-7843-AE4D-A3363B955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8" name="Freeform 89">
              <a:extLst>
                <a:ext uri="{FF2B5EF4-FFF2-40B4-BE49-F238E27FC236}">
                  <a16:creationId xmlns:a16="http://schemas.microsoft.com/office/drawing/2014/main" id="{A5ABE375-FD7B-8547-9E0B-AF7D8B7E52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9" name="Freeform 90">
              <a:extLst>
                <a:ext uri="{FF2B5EF4-FFF2-40B4-BE49-F238E27FC236}">
                  <a16:creationId xmlns:a16="http://schemas.microsoft.com/office/drawing/2014/main" id="{A531ECD5-80A8-D146-A276-76DC9D1BDE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10" name="Group 1">
              <a:extLst>
                <a:ext uri="{FF2B5EF4-FFF2-40B4-BE49-F238E27FC236}">
                  <a16:creationId xmlns:a16="http://schemas.microsoft.com/office/drawing/2014/main" id="{BFC9728B-B87C-5740-9B7A-1208968D4F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11" name="Freeform 91">
                <a:extLst>
                  <a:ext uri="{FF2B5EF4-FFF2-40B4-BE49-F238E27FC236}">
                    <a16:creationId xmlns:a16="http://schemas.microsoft.com/office/drawing/2014/main" id="{C2AE1965-0B17-6C4F-A069-7259E3C14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2" name="Freeform 92">
                <a:extLst>
                  <a:ext uri="{FF2B5EF4-FFF2-40B4-BE49-F238E27FC236}">
                    <a16:creationId xmlns:a16="http://schemas.microsoft.com/office/drawing/2014/main" id="{D464F9DA-8100-C843-AE49-C0AD5E24E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3" name="Freeform 93">
                <a:extLst>
                  <a:ext uri="{FF2B5EF4-FFF2-40B4-BE49-F238E27FC236}">
                    <a16:creationId xmlns:a16="http://schemas.microsoft.com/office/drawing/2014/main" id="{647FE7D2-E081-6041-B704-583F2AC4D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4" name="Freeform 94">
                <a:extLst>
                  <a:ext uri="{FF2B5EF4-FFF2-40B4-BE49-F238E27FC236}">
                    <a16:creationId xmlns:a16="http://schemas.microsoft.com/office/drawing/2014/main" id="{2C53FC9E-D668-2045-96F5-5208B93B3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5" name="Freeform 95">
                <a:extLst>
                  <a:ext uri="{FF2B5EF4-FFF2-40B4-BE49-F238E27FC236}">
                    <a16:creationId xmlns:a16="http://schemas.microsoft.com/office/drawing/2014/main" id="{4AFAFF79-7F84-8E4A-BC65-FB7204AD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6" name="Freeform 96">
                <a:extLst>
                  <a:ext uri="{FF2B5EF4-FFF2-40B4-BE49-F238E27FC236}">
                    <a16:creationId xmlns:a16="http://schemas.microsoft.com/office/drawing/2014/main" id="{8288BEA1-FEAB-AA4F-B2C5-CC560FB11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17" name="Freeform 97">
                <a:extLst>
                  <a:ext uri="{FF2B5EF4-FFF2-40B4-BE49-F238E27FC236}">
                    <a16:creationId xmlns:a16="http://schemas.microsoft.com/office/drawing/2014/main" id="{DBF775B9-2A12-4E4B-A266-29929F586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8" name="Freeform 98">
                <a:extLst>
                  <a:ext uri="{FF2B5EF4-FFF2-40B4-BE49-F238E27FC236}">
                    <a16:creationId xmlns:a16="http://schemas.microsoft.com/office/drawing/2014/main" id="{1867A86F-2DC7-F94D-9F66-5B4EC9AD0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9" name="Freeform 99">
                <a:extLst>
                  <a:ext uri="{FF2B5EF4-FFF2-40B4-BE49-F238E27FC236}">
                    <a16:creationId xmlns:a16="http://schemas.microsoft.com/office/drawing/2014/main" id="{5A4187DD-86E6-7142-B741-8B0857372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0" name="Freeform 100">
                <a:extLst>
                  <a:ext uri="{FF2B5EF4-FFF2-40B4-BE49-F238E27FC236}">
                    <a16:creationId xmlns:a16="http://schemas.microsoft.com/office/drawing/2014/main" id="{6E0771FF-48C2-EF4F-B54B-C0F72C5F5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1" name="Freeform 101">
                <a:extLst>
                  <a:ext uri="{FF2B5EF4-FFF2-40B4-BE49-F238E27FC236}">
                    <a16:creationId xmlns:a16="http://schemas.microsoft.com/office/drawing/2014/main" id="{1EA1F268-DABB-C24B-9CA1-6D4DC09E4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2" name="Freeform 102">
                <a:extLst>
                  <a:ext uri="{FF2B5EF4-FFF2-40B4-BE49-F238E27FC236}">
                    <a16:creationId xmlns:a16="http://schemas.microsoft.com/office/drawing/2014/main" id="{0421B736-C30C-1F4F-BA92-C31BCA6C88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3" name="Freeform 103">
                <a:extLst>
                  <a:ext uri="{FF2B5EF4-FFF2-40B4-BE49-F238E27FC236}">
                    <a16:creationId xmlns:a16="http://schemas.microsoft.com/office/drawing/2014/main" id="{FB658D23-DDFA-3D4F-A0ED-C1C8AA44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4" name="Freeform 104">
                <a:extLst>
                  <a:ext uri="{FF2B5EF4-FFF2-40B4-BE49-F238E27FC236}">
                    <a16:creationId xmlns:a16="http://schemas.microsoft.com/office/drawing/2014/main" id="{351EB99C-7DFE-B840-BF03-1E292D8EE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5" name="Freeform 105">
                <a:extLst>
                  <a:ext uri="{FF2B5EF4-FFF2-40B4-BE49-F238E27FC236}">
                    <a16:creationId xmlns:a16="http://schemas.microsoft.com/office/drawing/2014/main" id="{8E20F8A8-2973-E847-9F4F-7403A7A93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6" name="Freeform 106">
                <a:extLst>
                  <a:ext uri="{FF2B5EF4-FFF2-40B4-BE49-F238E27FC236}">
                    <a16:creationId xmlns:a16="http://schemas.microsoft.com/office/drawing/2014/main" id="{5397C56A-CAAC-B240-8730-00B012C8C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7" name="Freeform 107">
                <a:extLst>
                  <a:ext uri="{FF2B5EF4-FFF2-40B4-BE49-F238E27FC236}">
                    <a16:creationId xmlns:a16="http://schemas.microsoft.com/office/drawing/2014/main" id="{5A790D79-76F2-524D-BEC8-F1EF53FFF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8" name="Freeform 108">
                <a:extLst>
                  <a:ext uri="{FF2B5EF4-FFF2-40B4-BE49-F238E27FC236}">
                    <a16:creationId xmlns:a16="http://schemas.microsoft.com/office/drawing/2014/main" id="{EBEAAC33-5A92-1346-BF13-015A699D6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9" name="Freeform 109">
                <a:extLst>
                  <a:ext uri="{FF2B5EF4-FFF2-40B4-BE49-F238E27FC236}">
                    <a16:creationId xmlns:a16="http://schemas.microsoft.com/office/drawing/2014/main" id="{448B5642-63BE-864F-BC91-53E6B76C2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0" name="Freeform 110">
                <a:extLst>
                  <a:ext uri="{FF2B5EF4-FFF2-40B4-BE49-F238E27FC236}">
                    <a16:creationId xmlns:a16="http://schemas.microsoft.com/office/drawing/2014/main" id="{93F9B600-3227-184B-AE22-C9F669C23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1" name="Freeform 111">
                <a:extLst>
                  <a:ext uri="{FF2B5EF4-FFF2-40B4-BE49-F238E27FC236}">
                    <a16:creationId xmlns:a16="http://schemas.microsoft.com/office/drawing/2014/main" id="{26305B97-C993-414C-8A0E-E1D475DB5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2" name="Freeform 112">
                <a:extLst>
                  <a:ext uri="{FF2B5EF4-FFF2-40B4-BE49-F238E27FC236}">
                    <a16:creationId xmlns:a16="http://schemas.microsoft.com/office/drawing/2014/main" id="{C704A418-15D2-E74D-97EA-E091367B09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3" name="Freeform 113">
                <a:extLst>
                  <a:ext uri="{FF2B5EF4-FFF2-40B4-BE49-F238E27FC236}">
                    <a16:creationId xmlns:a16="http://schemas.microsoft.com/office/drawing/2014/main" id="{236B3854-8270-594B-9B71-8BBE53654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4" name="Freeform 114">
                <a:extLst>
                  <a:ext uri="{FF2B5EF4-FFF2-40B4-BE49-F238E27FC236}">
                    <a16:creationId xmlns:a16="http://schemas.microsoft.com/office/drawing/2014/main" id="{FC3AEFF4-42D4-5D43-BCE0-A562518FC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5" name="Freeform 115">
                <a:extLst>
                  <a:ext uri="{FF2B5EF4-FFF2-40B4-BE49-F238E27FC236}">
                    <a16:creationId xmlns:a16="http://schemas.microsoft.com/office/drawing/2014/main" id="{8264B5D0-3770-B94B-94CD-F59C65C89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718546BB-B772-504E-BCBF-756F4BD4DAD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751" name="Group 8">
              <a:extLst>
                <a:ext uri="{FF2B5EF4-FFF2-40B4-BE49-F238E27FC236}">
                  <a16:creationId xmlns:a16="http://schemas.microsoft.com/office/drawing/2014/main" id="{697A0B09-FBB3-A64C-A5BA-2487C19E71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796" name="Freeform 1">
                <a:extLst>
                  <a:ext uri="{FF2B5EF4-FFF2-40B4-BE49-F238E27FC236}">
                    <a16:creationId xmlns:a16="http://schemas.microsoft.com/office/drawing/2014/main" id="{D12D0825-B99B-2447-94FF-E4E9ADA38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7" name="Freeform 2">
                <a:extLst>
                  <a:ext uri="{FF2B5EF4-FFF2-40B4-BE49-F238E27FC236}">
                    <a16:creationId xmlns:a16="http://schemas.microsoft.com/office/drawing/2014/main" id="{113683AF-5D54-F448-93A3-0FCC307CA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8" name="Freeform 3">
                <a:extLst>
                  <a:ext uri="{FF2B5EF4-FFF2-40B4-BE49-F238E27FC236}">
                    <a16:creationId xmlns:a16="http://schemas.microsoft.com/office/drawing/2014/main" id="{992FBFFB-3040-7546-860E-6E76CC2CB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4">
                <a:extLst>
                  <a:ext uri="{FF2B5EF4-FFF2-40B4-BE49-F238E27FC236}">
                    <a16:creationId xmlns:a16="http://schemas.microsoft.com/office/drawing/2014/main" id="{8A3831F0-0D81-954C-A584-FDE9D3509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5">
                <a:extLst>
                  <a:ext uri="{FF2B5EF4-FFF2-40B4-BE49-F238E27FC236}">
                    <a16:creationId xmlns:a16="http://schemas.microsoft.com/office/drawing/2014/main" id="{AC8B94A5-C02E-6544-8CEF-F942BC169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6">
                <a:extLst>
                  <a:ext uri="{FF2B5EF4-FFF2-40B4-BE49-F238E27FC236}">
                    <a16:creationId xmlns:a16="http://schemas.microsoft.com/office/drawing/2014/main" id="{CA51A54C-B90F-4F49-A41A-62E759BC7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7">
                <a:extLst>
                  <a:ext uri="{FF2B5EF4-FFF2-40B4-BE49-F238E27FC236}">
                    <a16:creationId xmlns:a16="http://schemas.microsoft.com/office/drawing/2014/main" id="{E9F2CC8B-8DFA-4647-BFA6-E66BC0C50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8">
                <a:extLst>
                  <a:ext uri="{FF2B5EF4-FFF2-40B4-BE49-F238E27FC236}">
                    <a16:creationId xmlns:a16="http://schemas.microsoft.com/office/drawing/2014/main" id="{FBC96DDB-57DC-DF46-9C96-709601986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4" name="Freeform 9">
                <a:extLst>
                  <a:ext uri="{FF2B5EF4-FFF2-40B4-BE49-F238E27FC236}">
                    <a16:creationId xmlns:a16="http://schemas.microsoft.com/office/drawing/2014/main" id="{BCC37BBF-93CE-E04B-87B5-ADA7875E7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10">
                <a:extLst>
                  <a:ext uri="{FF2B5EF4-FFF2-40B4-BE49-F238E27FC236}">
                    <a16:creationId xmlns:a16="http://schemas.microsoft.com/office/drawing/2014/main" id="{C5A5FC0B-A203-894F-970C-19F6CC33E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11">
                <a:extLst>
                  <a:ext uri="{FF2B5EF4-FFF2-40B4-BE49-F238E27FC236}">
                    <a16:creationId xmlns:a16="http://schemas.microsoft.com/office/drawing/2014/main" id="{536FD556-AA7E-E14F-AD2E-05C4726E6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2">
                <a:extLst>
                  <a:ext uri="{FF2B5EF4-FFF2-40B4-BE49-F238E27FC236}">
                    <a16:creationId xmlns:a16="http://schemas.microsoft.com/office/drawing/2014/main" id="{86BE6D2A-5E18-3145-853C-F205EF66B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3">
                <a:extLst>
                  <a:ext uri="{FF2B5EF4-FFF2-40B4-BE49-F238E27FC236}">
                    <a16:creationId xmlns:a16="http://schemas.microsoft.com/office/drawing/2014/main" id="{2ADA3468-F439-9648-A46C-8953BE4B7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4">
                <a:extLst>
                  <a:ext uri="{FF2B5EF4-FFF2-40B4-BE49-F238E27FC236}">
                    <a16:creationId xmlns:a16="http://schemas.microsoft.com/office/drawing/2014/main" id="{F43B651F-D313-F84C-AC12-D68314899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5">
                <a:extLst>
                  <a:ext uri="{FF2B5EF4-FFF2-40B4-BE49-F238E27FC236}">
                    <a16:creationId xmlns:a16="http://schemas.microsoft.com/office/drawing/2014/main" id="{3C55BFEE-40BC-3645-987D-826C2CD74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6">
                <a:extLst>
                  <a:ext uri="{FF2B5EF4-FFF2-40B4-BE49-F238E27FC236}">
                    <a16:creationId xmlns:a16="http://schemas.microsoft.com/office/drawing/2014/main" id="{CD0D17F6-6B6C-9C4D-8450-A98CE6A2D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7">
                <a:extLst>
                  <a:ext uri="{FF2B5EF4-FFF2-40B4-BE49-F238E27FC236}">
                    <a16:creationId xmlns:a16="http://schemas.microsoft.com/office/drawing/2014/main" id="{A27C566B-66C6-444E-92CC-8F4AFEF91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8">
                <a:extLst>
                  <a:ext uri="{FF2B5EF4-FFF2-40B4-BE49-F238E27FC236}">
                    <a16:creationId xmlns:a16="http://schemas.microsoft.com/office/drawing/2014/main" id="{8B27654F-17B2-F340-BB33-A51A4C544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9">
                <a:extLst>
                  <a:ext uri="{FF2B5EF4-FFF2-40B4-BE49-F238E27FC236}">
                    <a16:creationId xmlns:a16="http://schemas.microsoft.com/office/drawing/2014/main" id="{4F8FCC37-0CF0-EF49-8336-8810B46C4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20">
                <a:extLst>
                  <a:ext uri="{FF2B5EF4-FFF2-40B4-BE49-F238E27FC236}">
                    <a16:creationId xmlns:a16="http://schemas.microsoft.com/office/drawing/2014/main" id="{9668E0E8-4740-5D4E-B3B8-569CFDADB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21">
                <a:extLst>
                  <a:ext uri="{FF2B5EF4-FFF2-40B4-BE49-F238E27FC236}">
                    <a16:creationId xmlns:a16="http://schemas.microsoft.com/office/drawing/2014/main" id="{0DE197E3-B8C2-7247-84F6-2592A420E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22">
                <a:extLst>
                  <a:ext uri="{FF2B5EF4-FFF2-40B4-BE49-F238E27FC236}">
                    <a16:creationId xmlns:a16="http://schemas.microsoft.com/office/drawing/2014/main" id="{5EFB3234-24D3-2046-8482-7A0330849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23">
                <a:extLst>
                  <a:ext uri="{FF2B5EF4-FFF2-40B4-BE49-F238E27FC236}">
                    <a16:creationId xmlns:a16="http://schemas.microsoft.com/office/drawing/2014/main" id="{61A03241-88A7-AA4A-9932-7650B41CC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19" name="Freeform 24">
                <a:extLst>
                  <a:ext uri="{FF2B5EF4-FFF2-40B4-BE49-F238E27FC236}">
                    <a16:creationId xmlns:a16="http://schemas.microsoft.com/office/drawing/2014/main" id="{F265A565-CF93-3945-A664-115C00066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52" name="Freeform 41">
              <a:extLst>
                <a:ext uri="{FF2B5EF4-FFF2-40B4-BE49-F238E27FC236}">
                  <a16:creationId xmlns:a16="http://schemas.microsoft.com/office/drawing/2014/main" id="{DF0B91BD-B637-E540-99EE-A80B720351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3" name="Freeform 42">
              <a:extLst>
                <a:ext uri="{FF2B5EF4-FFF2-40B4-BE49-F238E27FC236}">
                  <a16:creationId xmlns:a16="http://schemas.microsoft.com/office/drawing/2014/main" id="{F3674E18-67EE-FC40-93BB-CDF5681A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4" name="Freeform 43">
              <a:extLst>
                <a:ext uri="{FF2B5EF4-FFF2-40B4-BE49-F238E27FC236}">
                  <a16:creationId xmlns:a16="http://schemas.microsoft.com/office/drawing/2014/main" id="{2D7AC63B-C07C-B24F-ABFC-B8C8F3410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5" name="Freeform 44">
              <a:extLst>
                <a:ext uri="{FF2B5EF4-FFF2-40B4-BE49-F238E27FC236}">
                  <a16:creationId xmlns:a16="http://schemas.microsoft.com/office/drawing/2014/main" id="{E955EF59-26BA-8045-9C38-122445161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6" name="Freeform 45">
              <a:extLst>
                <a:ext uri="{FF2B5EF4-FFF2-40B4-BE49-F238E27FC236}">
                  <a16:creationId xmlns:a16="http://schemas.microsoft.com/office/drawing/2014/main" id="{C7D7BCB8-EBA3-B642-911E-C6BFBF6D7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7" name="Freeform 46">
              <a:extLst>
                <a:ext uri="{FF2B5EF4-FFF2-40B4-BE49-F238E27FC236}">
                  <a16:creationId xmlns:a16="http://schemas.microsoft.com/office/drawing/2014/main" id="{BD006E0C-07BC-084C-8825-B472F11A3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8" name="Freeform 47">
              <a:extLst>
                <a:ext uri="{FF2B5EF4-FFF2-40B4-BE49-F238E27FC236}">
                  <a16:creationId xmlns:a16="http://schemas.microsoft.com/office/drawing/2014/main" id="{E74D9848-990A-324F-AA77-B3A6E8991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9" name="Freeform 48">
              <a:extLst>
                <a:ext uri="{FF2B5EF4-FFF2-40B4-BE49-F238E27FC236}">
                  <a16:creationId xmlns:a16="http://schemas.microsoft.com/office/drawing/2014/main" id="{BF6B491D-F2AD-A147-9A19-3A8D38368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0" name="Freeform 49">
              <a:extLst>
                <a:ext uri="{FF2B5EF4-FFF2-40B4-BE49-F238E27FC236}">
                  <a16:creationId xmlns:a16="http://schemas.microsoft.com/office/drawing/2014/main" id="{CE384A6B-7295-3B47-BC66-4D6B40A49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1" name="Freeform 50">
              <a:extLst>
                <a:ext uri="{FF2B5EF4-FFF2-40B4-BE49-F238E27FC236}">
                  <a16:creationId xmlns:a16="http://schemas.microsoft.com/office/drawing/2014/main" id="{B959CF95-E2D4-B947-B793-80AE5F6C2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2" name="Freeform 51">
              <a:extLst>
                <a:ext uri="{FF2B5EF4-FFF2-40B4-BE49-F238E27FC236}">
                  <a16:creationId xmlns:a16="http://schemas.microsoft.com/office/drawing/2014/main" id="{25DE9052-98F0-E74F-BC13-4E8E2DAC9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3" name="Freeform 52">
              <a:extLst>
                <a:ext uri="{FF2B5EF4-FFF2-40B4-BE49-F238E27FC236}">
                  <a16:creationId xmlns:a16="http://schemas.microsoft.com/office/drawing/2014/main" id="{85D1FCC5-433B-B740-844E-0D117E8F8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4" name="Freeform 53">
              <a:extLst>
                <a:ext uri="{FF2B5EF4-FFF2-40B4-BE49-F238E27FC236}">
                  <a16:creationId xmlns:a16="http://schemas.microsoft.com/office/drawing/2014/main" id="{2E03953E-9EDD-BC40-9D94-8DBCF3195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5" name="Freeform 54">
              <a:extLst>
                <a:ext uri="{FF2B5EF4-FFF2-40B4-BE49-F238E27FC236}">
                  <a16:creationId xmlns:a16="http://schemas.microsoft.com/office/drawing/2014/main" id="{BC1B22CB-EE50-7144-BB1A-7C3A7A4A3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6" name="Freeform 55">
              <a:extLst>
                <a:ext uri="{FF2B5EF4-FFF2-40B4-BE49-F238E27FC236}">
                  <a16:creationId xmlns:a16="http://schemas.microsoft.com/office/drawing/2014/main" id="{369FDC1B-E15A-AD47-BFB7-8ED94E2D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7" name="Freeform 56">
              <a:extLst>
                <a:ext uri="{FF2B5EF4-FFF2-40B4-BE49-F238E27FC236}">
                  <a16:creationId xmlns:a16="http://schemas.microsoft.com/office/drawing/2014/main" id="{5DEC5B4E-1030-0247-B858-C59D377C2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8" name="Freeform 57">
              <a:extLst>
                <a:ext uri="{FF2B5EF4-FFF2-40B4-BE49-F238E27FC236}">
                  <a16:creationId xmlns:a16="http://schemas.microsoft.com/office/drawing/2014/main" id="{F3FAE66D-AD89-3647-956D-A6A12DDDD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9" name="Freeform 58">
              <a:extLst>
                <a:ext uri="{FF2B5EF4-FFF2-40B4-BE49-F238E27FC236}">
                  <a16:creationId xmlns:a16="http://schemas.microsoft.com/office/drawing/2014/main" id="{634EE816-F211-3141-8035-99CA2F5DC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0" name="Freeform 59">
              <a:extLst>
                <a:ext uri="{FF2B5EF4-FFF2-40B4-BE49-F238E27FC236}">
                  <a16:creationId xmlns:a16="http://schemas.microsoft.com/office/drawing/2014/main" id="{E0F76E83-64DF-D44C-A0C5-38C0DB8A0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1" name="Freeform 60">
              <a:extLst>
                <a:ext uri="{FF2B5EF4-FFF2-40B4-BE49-F238E27FC236}">
                  <a16:creationId xmlns:a16="http://schemas.microsoft.com/office/drawing/2014/main" id="{70133ADD-2361-B947-BBBB-A347E5F50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2" name="Freeform 61">
              <a:extLst>
                <a:ext uri="{FF2B5EF4-FFF2-40B4-BE49-F238E27FC236}">
                  <a16:creationId xmlns:a16="http://schemas.microsoft.com/office/drawing/2014/main" id="{9C467B89-7DBD-E74D-958B-881F6C7FD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3" name="Freeform 62">
              <a:extLst>
                <a:ext uri="{FF2B5EF4-FFF2-40B4-BE49-F238E27FC236}">
                  <a16:creationId xmlns:a16="http://schemas.microsoft.com/office/drawing/2014/main" id="{12DF0D81-6797-F247-8044-7874569F9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3">
              <a:extLst>
                <a:ext uri="{FF2B5EF4-FFF2-40B4-BE49-F238E27FC236}">
                  <a16:creationId xmlns:a16="http://schemas.microsoft.com/office/drawing/2014/main" id="{3EC06F7B-B6D1-D642-8B09-2B2D4658F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4">
              <a:extLst>
                <a:ext uri="{FF2B5EF4-FFF2-40B4-BE49-F238E27FC236}">
                  <a16:creationId xmlns:a16="http://schemas.microsoft.com/office/drawing/2014/main" id="{EBFE607B-AAB0-C64F-BE0E-D5F2A5A0B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65">
              <a:extLst>
                <a:ext uri="{FF2B5EF4-FFF2-40B4-BE49-F238E27FC236}">
                  <a16:creationId xmlns:a16="http://schemas.microsoft.com/office/drawing/2014/main" id="{5AD9F8A5-7B30-9442-A815-E131D2608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166">
              <a:extLst>
                <a:ext uri="{FF2B5EF4-FFF2-40B4-BE49-F238E27FC236}">
                  <a16:creationId xmlns:a16="http://schemas.microsoft.com/office/drawing/2014/main" id="{246271AF-EBB3-BC4A-8339-A712170766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778" name="Freeform 167">
              <a:extLst>
                <a:ext uri="{FF2B5EF4-FFF2-40B4-BE49-F238E27FC236}">
                  <a16:creationId xmlns:a16="http://schemas.microsoft.com/office/drawing/2014/main" id="{37F05BA4-53F6-3A47-AC9C-3C1694395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168">
              <a:extLst>
                <a:ext uri="{FF2B5EF4-FFF2-40B4-BE49-F238E27FC236}">
                  <a16:creationId xmlns:a16="http://schemas.microsoft.com/office/drawing/2014/main" id="{0B4CA057-324C-EC40-9B53-8356CA5C77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169">
              <a:extLst>
                <a:ext uri="{FF2B5EF4-FFF2-40B4-BE49-F238E27FC236}">
                  <a16:creationId xmlns:a16="http://schemas.microsoft.com/office/drawing/2014/main" id="{353980BA-791C-CF41-89F0-EC56F42914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170">
              <a:extLst>
                <a:ext uri="{FF2B5EF4-FFF2-40B4-BE49-F238E27FC236}">
                  <a16:creationId xmlns:a16="http://schemas.microsoft.com/office/drawing/2014/main" id="{3DF4709C-E81D-F949-86DC-511C2BD788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171">
              <a:extLst>
                <a:ext uri="{FF2B5EF4-FFF2-40B4-BE49-F238E27FC236}">
                  <a16:creationId xmlns:a16="http://schemas.microsoft.com/office/drawing/2014/main" id="{D417546B-82E5-D54D-B189-50443B44D3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172">
              <a:extLst>
                <a:ext uri="{FF2B5EF4-FFF2-40B4-BE49-F238E27FC236}">
                  <a16:creationId xmlns:a16="http://schemas.microsoft.com/office/drawing/2014/main" id="{FDF86004-D98D-BB42-AA8A-9AFD7B1065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173">
              <a:extLst>
                <a:ext uri="{FF2B5EF4-FFF2-40B4-BE49-F238E27FC236}">
                  <a16:creationId xmlns:a16="http://schemas.microsoft.com/office/drawing/2014/main" id="{500B4213-6C81-9B4F-BF27-FCE7A51F71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174">
              <a:extLst>
                <a:ext uri="{FF2B5EF4-FFF2-40B4-BE49-F238E27FC236}">
                  <a16:creationId xmlns:a16="http://schemas.microsoft.com/office/drawing/2014/main" id="{C81F98B5-0DFB-6F4E-926F-F94735B9DB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175">
              <a:extLst>
                <a:ext uri="{FF2B5EF4-FFF2-40B4-BE49-F238E27FC236}">
                  <a16:creationId xmlns:a16="http://schemas.microsoft.com/office/drawing/2014/main" id="{C1DF7ED7-064E-AE4F-88B6-F5C971232E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176">
              <a:extLst>
                <a:ext uri="{FF2B5EF4-FFF2-40B4-BE49-F238E27FC236}">
                  <a16:creationId xmlns:a16="http://schemas.microsoft.com/office/drawing/2014/main" id="{E7439C01-1CED-2C46-96E8-AEFCDDAA7C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177">
              <a:extLst>
                <a:ext uri="{FF2B5EF4-FFF2-40B4-BE49-F238E27FC236}">
                  <a16:creationId xmlns:a16="http://schemas.microsoft.com/office/drawing/2014/main" id="{3DCDE638-4D9C-2F42-AE8B-4101535326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178">
              <a:extLst>
                <a:ext uri="{FF2B5EF4-FFF2-40B4-BE49-F238E27FC236}">
                  <a16:creationId xmlns:a16="http://schemas.microsoft.com/office/drawing/2014/main" id="{ED2DB13B-7ACF-6E40-BE6F-2E21FB2848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179">
              <a:extLst>
                <a:ext uri="{FF2B5EF4-FFF2-40B4-BE49-F238E27FC236}">
                  <a16:creationId xmlns:a16="http://schemas.microsoft.com/office/drawing/2014/main" id="{42807943-D7FE-4F4C-9D78-10697039A3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180">
              <a:extLst>
                <a:ext uri="{FF2B5EF4-FFF2-40B4-BE49-F238E27FC236}">
                  <a16:creationId xmlns:a16="http://schemas.microsoft.com/office/drawing/2014/main" id="{368D2108-6556-1F42-9661-1FDC268417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181">
              <a:extLst>
                <a:ext uri="{FF2B5EF4-FFF2-40B4-BE49-F238E27FC236}">
                  <a16:creationId xmlns:a16="http://schemas.microsoft.com/office/drawing/2014/main" id="{97D2654B-B5E2-3D48-8B01-0C640E6C4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182">
              <a:extLst>
                <a:ext uri="{FF2B5EF4-FFF2-40B4-BE49-F238E27FC236}">
                  <a16:creationId xmlns:a16="http://schemas.microsoft.com/office/drawing/2014/main" id="{CFAAA01E-0C5C-4D41-9D74-DAE0763B29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183">
              <a:extLst>
                <a:ext uri="{FF2B5EF4-FFF2-40B4-BE49-F238E27FC236}">
                  <a16:creationId xmlns:a16="http://schemas.microsoft.com/office/drawing/2014/main" id="{9E1AB7B3-AFEC-1545-9F08-E943035B87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795" name="Freeform 184">
              <a:extLst>
                <a:ext uri="{FF2B5EF4-FFF2-40B4-BE49-F238E27FC236}">
                  <a16:creationId xmlns:a16="http://schemas.microsoft.com/office/drawing/2014/main" id="{35A456B4-6406-694F-B37D-5A7149B99C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412168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endParaRPr lang="en-US" altLang="ko-KR" sz="4000" b="1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4-0) </a:t>
            </a:r>
            <a:r>
              <a:rPr lang="ko-KR" alt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시간 추천 시스템</a:t>
            </a:r>
            <a:endParaRPr lang="en-US" altLang="ko-KR" sz="3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F149D7A1-3080-C747-86B0-28BF6B7D5AE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8" name="Group 7">
              <a:extLst>
                <a:ext uri="{FF2B5EF4-FFF2-40B4-BE49-F238E27FC236}">
                  <a16:creationId xmlns:a16="http://schemas.microsoft.com/office/drawing/2014/main" id="{086CDA01-893C-DD4D-BE1D-2957E6C1788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9" name="Freeform 25">
                <a:extLst>
                  <a:ext uri="{FF2B5EF4-FFF2-40B4-BE49-F238E27FC236}">
                    <a16:creationId xmlns:a16="http://schemas.microsoft.com/office/drawing/2014/main" id="{180448BF-977B-FA49-A638-098A00BC5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6">
                <a:extLst>
                  <a:ext uri="{FF2B5EF4-FFF2-40B4-BE49-F238E27FC236}">
                    <a16:creationId xmlns:a16="http://schemas.microsoft.com/office/drawing/2014/main" id="{B70CAE1A-158B-9244-959C-AA437A066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8">
                <a:extLst>
                  <a:ext uri="{FF2B5EF4-FFF2-40B4-BE49-F238E27FC236}">
                    <a16:creationId xmlns:a16="http://schemas.microsoft.com/office/drawing/2014/main" id="{FC7BAFBF-EBC1-E740-A5B5-496ACEA3D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29">
                <a:extLst>
                  <a:ext uri="{FF2B5EF4-FFF2-40B4-BE49-F238E27FC236}">
                    <a16:creationId xmlns:a16="http://schemas.microsoft.com/office/drawing/2014/main" id="{08D30FA5-2F9A-4849-9DEF-CF04B626C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0">
                <a:extLst>
                  <a:ext uri="{FF2B5EF4-FFF2-40B4-BE49-F238E27FC236}">
                    <a16:creationId xmlns:a16="http://schemas.microsoft.com/office/drawing/2014/main" id="{67036F52-9542-8A44-81DE-373F891A9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1">
                <a:extLst>
                  <a:ext uri="{FF2B5EF4-FFF2-40B4-BE49-F238E27FC236}">
                    <a16:creationId xmlns:a16="http://schemas.microsoft.com/office/drawing/2014/main" id="{F7551303-CC2D-4D4A-8344-01E2F0117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2">
                <a:extLst>
                  <a:ext uri="{FF2B5EF4-FFF2-40B4-BE49-F238E27FC236}">
                    <a16:creationId xmlns:a16="http://schemas.microsoft.com/office/drawing/2014/main" id="{8DDFC831-D6A5-394E-A43F-F019C660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3">
                <a:extLst>
                  <a:ext uri="{FF2B5EF4-FFF2-40B4-BE49-F238E27FC236}">
                    <a16:creationId xmlns:a16="http://schemas.microsoft.com/office/drawing/2014/main" id="{679781FE-9854-AF46-BE98-6A2B69045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4">
                <a:extLst>
                  <a:ext uri="{FF2B5EF4-FFF2-40B4-BE49-F238E27FC236}">
                    <a16:creationId xmlns:a16="http://schemas.microsoft.com/office/drawing/2014/main" id="{68B511CB-6062-544E-A154-A61F9B64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5">
                <a:extLst>
                  <a:ext uri="{FF2B5EF4-FFF2-40B4-BE49-F238E27FC236}">
                    <a16:creationId xmlns:a16="http://schemas.microsoft.com/office/drawing/2014/main" id="{4E842887-6CA4-494A-A9FB-0C0398F38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6">
                <a:extLst>
                  <a:ext uri="{FF2B5EF4-FFF2-40B4-BE49-F238E27FC236}">
                    <a16:creationId xmlns:a16="http://schemas.microsoft.com/office/drawing/2014/main" id="{0FCA0E0C-C267-4048-9743-1C4B9AC36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7">
                <a:extLst>
                  <a:ext uri="{FF2B5EF4-FFF2-40B4-BE49-F238E27FC236}">
                    <a16:creationId xmlns:a16="http://schemas.microsoft.com/office/drawing/2014/main" id="{4DB85245-50B7-D243-9A7D-B55F9270F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8">
                <a:extLst>
                  <a:ext uri="{FF2B5EF4-FFF2-40B4-BE49-F238E27FC236}">
                    <a16:creationId xmlns:a16="http://schemas.microsoft.com/office/drawing/2014/main" id="{D9CCFE7B-36FC-0A40-85ED-9F3D8F249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5" name="Freeform 39">
                <a:extLst>
                  <a:ext uri="{FF2B5EF4-FFF2-40B4-BE49-F238E27FC236}">
                    <a16:creationId xmlns:a16="http://schemas.microsoft.com/office/drawing/2014/main" id="{7427D886-7286-774A-998C-6DEAC9E16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9" name="Freeform 66">
              <a:extLst>
                <a:ext uri="{FF2B5EF4-FFF2-40B4-BE49-F238E27FC236}">
                  <a16:creationId xmlns:a16="http://schemas.microsoft.com/office/drawing/2014/main" id="{7B0F688B-FC7C-E247-880C-12F44232E6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8">
              <a:extLst>
                <a:ext uri="{FF2B5EF4-FFF2-40B4-BE49-F238E27FC236}">
                  <a16:creationId xmlns:a16="http://schemas.microsoft.com/office/drawing/2014/main" id="{028F7884-39D5-7E47-BE70-CF8F7C26E2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69">
              <a:extLst>
                <a:ext uri="{FF2B5EF4-FFF2-40B4-BE49-F238E27FC236}">
                  <a16:creationId xmlns:a16="http://schemas.microsoft.com/office/drawing/2014/main" id="{ACB7A7DC-8414-134E-9A5B-63F2D228D6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0">
              <a:extLst>
                <a:ext uri="{FF2B5EF4-FFF2-40B4-BE49-F238E27FC236}">
                  <a16:creationId xmlns:a16="http://schemas.microsoft.com/office/drawing/2014/main" id="{70A380AB-A20D-3A46-BF0B-CF3966F4C7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1">
              <a:extLst>
                <a:ext uri="{FF2B5EF4-FFF2-40B4-BE49-F238E27FC236}">
                  <a16:creationId xmlns:a16="http://schemas.microsoft.com/office/drawing/2014/main" id="{1B0C0F43-1A5D-8142-A516-2FDFE6C4D8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2">
              <a:extLst>
                <a:ext uri="{FF2B5EF4-FFF2-40B4-BE49-F238E27FC236}">
                  <a16:creationId xmlns:a16="http://schemas.microsoft.com/office/drawing/2014/main" id="{6AB13079-7A2C-A244-B066-F26E8627B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3">
              <a:extLst>
                <a:ext uri="{FF2B5EF4-FFF2-40B4-BE49-F238E27FC236}">
                  <a16:creationId xmlns:a16="http://schemas.microsoft.com/office/drawing/2014/main" id="{9976F3E6-1B16-F04B-BA2A-1BB5FF1DEB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4">
              <a:extLst>
                <a:ext uri="{FF2B5EF4-FFF2-40B4-BE49-F238E27FC236}">
                  <a16:creationId xmlns:a16="http://schemas.microsoft.com/office/drawing/2014/main" id="{589B77EE-094C-DA49-A1BF-2C7027424D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5">
              <a:extLst>
                <a:ext uri="{FF2B5EF4-FFF2-40B4-BE49-F238E27FC236}">
                  <a16:creationId xmlns:a16="http://schemas.microsoft.com/office/drawing/2014/main" id="{718DE55C-7FDE-D749-AD37-DF6316ED3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6">
              <a:extLst>
                <a:ext uri="{FF2B5EF4-FFF2-40B4-BE49-F238E27FC236}">
                  <a16:creationId xmlns:a16="http://schemas.microsoft.com/office/drawing/2014/main" id="{62A558ED-EE20-E84B-8004-6FB2F32905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7">
              <a:extLst>
                <a:ext uri="{FF2B5EF4-FFF2-40B4-BE49-F238E27FC236}">
                  <a16:creationId xmlns:a16="http://schemas.microsoft.com/office/drawing/2014/main" id="{F29B1AE1-07C6-2648-9C29-50172270B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8">
              <a:extLst>
                <a:ext uri="{FF2B5EF4-FFF2-40B4-BE49-F238E27FC236}">
                  <a16:creationId xmlns:a16="http://schemas.microsoft.com/office/drawing/2014/main" id="{E0D172E0-2347-F04D-BFBD-21D3B202B5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79">
              <a:extLst>
                <a:ext uri="{FF2B5EF4-FFF2-40B4-BE49-F238E27FC236}">
                  <a16:creationId xmlns:a16="http://schemas.microsoft.com/office/drawing/2014/main" id="{61F584F1-349C-AA4A-8ACB-E44127171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0">
              <a:extLst>
                <a:ext uri="{FF2B5EF4-FFF2-40B4-BE49-F238E27FC236}">
                  <a16:creationId xmlns:a16="http://schemas.microsoft.com/office/drawing/2014/main" id="{C2711E72-6858-8443-B94C-CDE2FC2498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1">
              <a:extLst>
                <a:ext uri="{FF2B5EF4-FFF2-40B4-BE49-F238E27FC236}">
                  <a16:creationId xmlns:a16="http://schemas.microsoft.com/office/drawing/2014/main" id="{90BF18D4-0B37-F341-857A-22D15A51B2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2">
              <a:extLst>
                <a:ext uri="{FF2B5EF4-FFF2-40B4-BE49-F238E27FC236}">
                  <a16:creationId xmlns:a16="http://schemas.microsoft.com/office/drawing/2014/main" id="{78C53270-606D-A348-A3B9-78FDED0D58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3">
              <a:extLst>
                <a:ext uri="{FF2B5EF4-FFF2-40B4-BE49-F238E27FC236}">
                  <a16:creationId xmlns:a16="http://schemas.microsoft.com/office/drawing/2014/main" id="{802338FC-2C36-8F42-8279-FA22856C6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4">
              <a:extLst>
                <a:ext uri="{FF2B5EF4-FFF2-40B4-BE49-F238E27FC236}">
                  <a16:creationId xmlns:a16="http://schemas.microsoft.com/office/drawing/2014/main" id="{5B2BFFA2-7A00-FF4A-8DF1-4EAACA9DE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5">
              <a:extLst>
                <a:ext uri="{FF2B5EF4-FFF2-40B4-BE49-F238E27FC236}">
                  <a16:creationId xmlns:a16="http://schemas.microsoft.com/office/drawing/2014/main" id="{F264F11C-C836-084A-87A3-1C08DC53B6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6">
              <a:extLst>
                <a:ext uri="{FF2B5EF4-FFF2-40B4-BE49-F238E27FC236}">
                  <a16:creationId xmlns:a16="http://schemas.microsoft.com/office/drawing/2014/main" id="{69A26CFA-3D4D-EC42-B28D-5ED1CEF9A7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7">
              <a:extLst>
                <a:ext uri="{FF2B5EF4-FFF2-40B4-BE49-F238E27FC236}">
                  <a16:creationId xmlns:a16="http://schemas.microsoft.com/office/drawing/2014/main" id="{E28A8C50-7EB3-7140-9399-829E8878C6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8">
              <a:extLst>
                <a:ext uri="{FF2B5EF4-FFF2-40B4-BE49-F238E27FC236}">
                  <a16:creationId xmlns:a16="http://schemas.microsoft.com/office/drawing/2014/main" id="{FCF2EC1A-833B-414F-8183-D34E917A53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89">
              <a:extLst>
                <a:ext uri="{FF2B5EF4-FFF2-40B4-BE49-F238E27FC236}">
                  <a16:creationId xmlns:a16="http://schemas.microsoft.com/office/drawing/2014/main" id="{A081BED8-4638-3D4C-9B77-C45598D874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90">
              <a:extLst>
                <a:ext uri="{FF2B5EF4-FFF2-40B4-BE49-F238E27FC236}">
                  <a16:creationId xmlns:a16="http://schemas.microsoft.com/office/drawing/2014/main" id="{D6C69158-AFB8-D542-8701-2099DE281E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3" name="Group 1">
              <a:extLst>
                <a:ext uri="{FF2B5EF4-FFF2-40B4-BE49-F238E27FC236}">
                  <a16:creationId xmlns:a16="http://schemas.microsoft.com/office/drawing/2014/main" id="{ACBDC0CB-BE93-154A-BF62-43FA64BC6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4" name="Freeform 91">
                <a:extLst>
                  <a:ext uri="{FF2B5EF4-FFF2-40B4-BE49-F238E27FC236}">
                    <a16:creationId xmlns:a16="http://schemas.microsoft.com/office/drawing/2014/main" id="{6572973E-6A59-3C4C-9C66-E69AD1A31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2">
                <a:extLst>
                  <a:ext uri="{FF2B5EF4-FFF2-40B4-BE49-F238E27FC236}">
                    <a16:creationId xmlns:a16="http://schemas.microsoft.com/office/drawing/2014/main" id="{8885A027-9253-AB46-B91B-AE45A7C8D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3">
                <a:extLst>
                  <a:ext uri="{FF2B5EF4-FFF2-40B4-BE49-F238E27FC236}">
                    <a16:creationId xmlns:a16="http://schemas.microsoft.com/office/drawing/2014/main" id="{87DE3286-2ACA-794B-BD82-A71A50168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4">
                <a:extLst>
                  <a:ext uri="{FF2B5EF4-FFF2-40B4-BE49-F238E27FC236}">
                    <a16:creationId xmlns:a16="http://schemas.microsoft.com/office/drawing/2014/main" id="{9D291B59-F3D4-BD4D-B791-079E0F1A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5">
                <a:extLst>
                  <a:ext uri="{FF2B5EF4-FFF2-40B4-BE49-F238E27FC236}">
                    <a16:creationId xmlns:a16="http://schemas.microsoft.com/office/drawing/2014/main" id="{13CFB7CF-3AF3-DD46-8DB7-336BA31BD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9" name="Freeform 96">
                <a:extLst>
                  <a:ext uri="{FF2B5EF4-FFF2-40B4-BE49-F238E27FC236}">
                    <a16:creationId xmlns:a16="http://schemas.microsoft.com/office/drawing/2014/main" id="{755968A9-B715-2940-9CDD-FFA7EE631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20" name="Freeform 97">
                <a:extLst>
                  <a:ext uri="{FF2B5EF4-FFF2-40B4-BE49-F238E27FC236}">
                    <a16:creationId xmlns:a16="http://schemas.microsoft.com/office/drawing/2014/main" id="{DB3D9DB0-D46F-2241-8700-2EBCB0E3D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8">
                <a:extLst>
                  <a:ext uri="{FF2B5EF4-FFF2-40B4-BE49-F238E27FC236}">
                    <a16:creationId xmlns:a16="http://schemas.microsoft.com/office/drawing/2014/main" id="{2E593AA3-0E21-7A4F-8F58-7B881B8F0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99">
                <a:extLst>
                  <a:ext uri="{FF2B5EF4-FFF2-40B4-BE49-F238E27FC236}">
                    <a16:creationId xmlns:a16="http://schemas.microsoft.com/office/drawing/2014/main" id="{A47941F0-BFE0-F045-95E1-0DC4B907C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0">
                <a:extLst>
                  <a:ext uri="{FF2B5EF4-FFF2-40B4-BE49-F238E27FC236}">
                    <a16:creationId xmlns:a16="http://schemas.microsoft.com/office/drawing/2014/main" id="{3B0E8953-69FA-2E47-B89A-C83E50D88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1">
                <a:extLst>
                  <a:ext uri="{FF2B5EF4-FFF2-40B4-BE49-F238E27FC236}">
                    <a16:creationId xmlns:a16="http://schemas.microsoft.com/office/drawing/2014/main" id="{E051488D-37CB-0E4A-BAF3-A485D6919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2">
                <a:extLst>
                  <a:ext uri="{FF2B5EF4-FFF2-40B4-BE49-F238E27FC236}">
                    <a16:creationId xmlns:a16="http://schemas.microsoft.com/office/drawing/2014/main" id="{EECB5B51-7DA5-4D4F-8C4C-67B2F1E70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3">
                <a:extLst>
                  <a:ext uri="{FF2B5EF4-FFF2-40B4-BE49-F238E27FC236}">
                    <a16:creationId xmlns:a16="http://schemas.microsoft.com/office/drawing/2014/main" id="{535D9857-A903-B948-BCCB-2B17E9A59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4">
                <a:extLst>
                  <a:ext uri="{FF2B5EF4-FFF2-40B4-BE49-F238E27FC236}">
                    <a16:creationId xmlns:a16="http://schemas.microsoft.com/office/drawing/2014/main" id="{91437662-7D92-254D-846B-9A25FE65D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5">
                <a:extLst>
                  <a:ext uri="{FF2B5EF4-FFF2-40B4-BE49-F238E27FC236}">
                    <a16:creationId xmlns:a16="http://schemas.microsoft.com/office/drawing/2014/main" id="{3C5B4406-C481-4149-BDF5-142C18CAB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6">
                <a:extLst>
                  <a:ext uri="{FF2B5EF4-FFF2-40B4-BE49-F238E27FC236}">
                    <a16:creationId xmlns:a16="http://schemas.microsoft.com/office/drawing/2014/main" id="{40DE25FE-2FC9-DF49-B404-DBE1D2E88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7">
                <a:extLst>
                  <a:ext uri="{FF2B5EF4-FFF2-40B4-BE49-F238E27FC236}">
                    <a16:creationId xmlns:a16="http://schemas.microsoft.com/office/drawing/2014/main" id="{14135736-6478-FA44-B84C-2A7F928F6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8">
                <a:extLst>
                  <a:ext uri="{FF2B5EF4-FFF2-40B4-BE49-F238E27FC236}">
                    <a16:creationId xmlns:a16="http://schemas.microsoft.com/office/drawing/2014/main" id="{C5C27D87-11FE-EC40-BADC-3B7850690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09">
                <a:extLst>
                  <a:ext uri="{FF2B5EF4-FFF2-40B4-BE49-F238E27FC236}">
                    <a16:creationId xmlns:a16="http://schemas.microsoft.com/office/drawing/2014/main" id="{47CE0298-02FD-DB4F-87FC-ACEBD416B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0">
                <a:extLst>
                  <a:ext uri="{FF2B5EF4-FFF2-40B4-BE49-F238E27FC236}">
                    <a16:creationId xmlns:a16="http://schemas.microsoft.com/office/drawing/2014/main" id="{45A9AA72-A5B0-8742-A49B-704E9DFB9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1">
                <a:extLst>
                  <a:ext uri="{FF2B5EF4-FFF2-40B4-BE49-F238E27FC236}">
                    <a16:creationId xmlns:a16="http://schemas.microsoft.com/office/drawing/2014/main" id="{135E6AD6-99E4-614F-83C9-A67E629E6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2">
                <a:extLst>
                  <a:ext uri="{FF2B5EF4-FFF2-40B4-BE49-F238E27FC236}">
                    <a16:creationId xmlns:a16="http://schemas.microsoft.com/office/drawing/2014/main" id="{6B5F70BA-9230-724A-82B8-1ECC01C7C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3">
                <a:extLst>
                  <a:ext uri="{FF2B5EF4-FFF2-40B4-BE49-F238E27FC236}">
                    <a16:creationId xmlns:a16="http://schemas.microsoft.com/office/drawing/2014/main" id="{C08DBA53-3F50-7C47-B7C8-EA4D1262D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4">
                <a:extLst>
                  <a:ext uri="{FF2B5EF4-FFF2-40B4-BE49-F238E27FC236}">
                    <a16:creationId xmlns:a16="http://schemas.microsoft.com/office/drawing/2014/main" id="{33106F48-9514-D444-9C1C-B8E0940A7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8" name="Freeform 115">
                <a:extLst>
                  <a:ext uri="{FF2B5EF4-FFF2-40B4-BE49-F238E27FC236}">
                    <a16:creationId xmlns:a16="http://schemas.microsoft.com/office/drawing/2014/main" id="{8ABD6FBA-A7EE-094F-8E3F-9772FC3EF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6" name="그룹 495">
            <a:extLst>
              <a:ext uri="{FF2B5EF4-FFF2-40B4-BE49-F238E27FC236}">
                <a16:creationId xmlns:a16="http://schemas.microsoft.com/office/drawing/2014/main" id="{79CEB3D6-93ED-9844-A9F0-9FA99A81F25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7" name="Group 8">
              <a:extLst>
                <a:ext uri="{FF2B5EF4-FFF2-40B4-BE49-F238E27FC236}">
                  <a16:creationId xmlns:a16="http://schemas.microsoft.com/office/drawing/2014/main" id="{553C53C4-3F24-9140-9C36-EC10CCD23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2" name="Freeform 1">
                <a:extLst>
                  <a:ext uri="{FF2B5EF4-FFF2-40B4-BE49-F238E27FC236}">
                    <a16:creationId xmlns:a16="http://schemas.microsoft.com/office/drawing/2014/main" id="{00196D1F-2101-7344-8536-891B1EF50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2">
                <a:extLst>
                  <a:ext uri="{FF2B5EF4-FFF2-40B4-BE49-F238E27FC236}">
                    <a16:creationId xmlns:a16="http://schemas.microsoft.com/office/drawing/2014/main" id="{648E701C-0B27-0143-8150-44F83C718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">
                <a:extLst>
                  <a:ext uri="{FF2B5EF4-FFF2-40B4-BE49-F238E27FC236}">
                    <a16:creationId xmlns:a16="http://schemas.microsoft.com/office/drawing/2014/main" id="{181309E8-9788-9B49-8CEF-DD0FF4800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4">
                <a:extLst>
                  <a:ext uri="{FF2B5EF4-FFF2-40B4-BE49-F238E27FC236}">
                    <a16:creationId xmlns:a16="http://schemas.microsoft.com/office/drawing/2014/main" id="{2E9B2D53-31F8-D14E-A431-1FCB3E303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5">
                <a:extLst>
                  <a:ext uri="{FF2B5EF4-FFF2-40B4-BE49-F238E27FC236}">
                    <a16:creationId xmlns:a16="http://schemas.microsoft.com/office/drawing/2014/main" id="{2E166CCE-DADF-0A41-8012-E94F0730B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6">
                <a:extLst>
                  <a:ext uri="{FF2B5EF4-FFF2-40B4-BE49-F238E27FC236}">
                    <a16:creationId xmlns:a16="http://schemas.microsoft.com/office/drawing/2014/main" id="{EF621A2D-C98D-D84B-AD84-A482B578F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7">
                <a:extLst>
                  <a:ext uri="{FF2B5EF4-FFF2-40B4-BE49-F238E27FC236}">
                    <a16:creationId xmlns:a16="http://schemas.microsoft.com/office/drawing/2014/main" id="{7C3FA507-A445-764D-9899-49611718A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8">
                <a:extLst>
                  <a:ext uri="{FF2B5EF4-FFF2-40B4-BE49-F238E27FC236}">
                    <a16:creationId xmlns:a16="http://schemas.microsoft.com/office/drawing/2014/main" id="{A6AB8997-BDFA-1D46-AE78-2281176AC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9">
                <a:extLst>
                  <a:ext uri="{FF2B5EF4-FFF2-40B4-BE49-F238E27FC236}">
                    <a16:creationId xmlns:a16="http://schemas.microsoft.com/office/drawing/2014/main" id="{F1609155-1A72-3943-A447-D5AB6007F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0">
                <a:extLst>
                  <a:ext uri="{FF2B5EF4-FFF2-40B4-BE49-F238E27FC236}">
                    <a16:creationId xmlns:a16="http://schemas.microsoft.com/office/drawing/2014/main" id="{695BE45B-23B5-5241-96AB-9FAEFCE36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1">
                <a:extLst>
                  <a:ext uri="{FF2B5EF4-FFF2-40B4-BE49-F238E27FC236}">
                    <a16:creationId xmlns:a16="http://schemas.microsoft.com/office/drawing/2014/main" id="{7A4E0B1D-654C-1445-88FB-79269E34A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2">
                <a:extLst>
                  <a:ext uri="{FF2B5EF4-FFF2-40B4-BE49-F238E27FC236}">
                    <a16:creationId xmlns:a16="http://schemas.microsoft.com/office/drawing/2014/main" id="{A6EB4AF2-09BE-5A4C-9319-47C1DE7FF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3">
                <a:extLst>
                  <a:ext uri="{FF2B5EF4-FFF2-40B4-BE49-F238E27FC236}">
                    <a16:creationId xmlns:a16="http://schemas.microsoft.com/office/drawing/2014/main" id="{1C83CC09-BB95-D544-8DD0-3CCBD0FA2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4">
                <a:extLst>
                  <a:ext uri="{FF2B5EF4-FFF2-40B4-BE49-F238E27FC236}">
                    <a16:creationId xmlns:a16="http://schemas.microsoft.com/office/drawing/2014/main" id="{FEEDC56D-D137-554B-B4ED-B08CDEB2D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5">
                <a:extLst>
                  <a:ext uri="{FF2B5EF4-FFF2-40B4-BE49-F238E27FC236}">
                    <a16:creationId xmlns:a16="http://schemas.microsoft.com/office/drawing/2014/main" id="{A39D4542-7B55-FA40-A837-9908C7D64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6">
                <a:extLst>
                  <a:ext uri="{FF2B5EF4-FFF2-40B4-BE49-F238E27FC236}">
                    <a16:creationId xmlns:a16="http://schemas.microsoft.com/office/drawing/2014/main" id="{5E8070A4-5143-284B-AA7B-66DFD3497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7">
                <a:extLst>
                  <a:ext uri="{FF2B5EF4-FFF2-40B4-BE49-F238E27FC236}">
                    <a16:creationId xmlns:a16="http://schemas.microsoft.com/office/drawing/2014/main" id="{03475C01-4500-7F45-A116-ED5021135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8">
                <a:extLst>
                  <a:ext uri="{FF2B5EF4-FFF2-40B4-BE49-F238E27FC236}">
                    <a16:creationId xmlns:a16="http://schemas.microsoft.com/office/drawing/2014/main" id="{2D7E08CE-675E-5946-A74E-93EB0BF6F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19">
                <a:extLst>
                  <a:ext uri="{FF2B5EF4-FFF2-40B4-BE49-F238E27FC236}">
                    <a16:creationId xmlns:a16="http://schemas.microsoft.com/office/drawing/2014/main" id="{82DCC058-1D85-2841-AEAA-FF2DDDB73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0">
                <a:extLst>
                  <a:ext uri="{FF2B5EF4-FFF2-40B4-BE49-F238E27FC236}">
                    <a16:creationId xmlns:a16="http://schemas.microsoft.com/office/drawing/2014/main" id="{A71200DF-8EC0-F945-AA63-1CC2D35C1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1">
                <a:extLst>
                  <a:ext uri="{FF2B5EF4-FFF2-40B4-BE49-F238E27FC236}">
                    <a16:creationId xmlns:a16="http://schemas.microsoft.com/office/drawing/2014/main" id="{A00BD60F-3093-144C-A12D-277B8DDC1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2">
                <a:extLst>
                  <a:ext uri="{FF2B5EF4-FFF2-40B4-BE49-F238E27FC236}">
                    <a16:creationId xmlns:a16="http://schemas.microsoft.com/office/drawing/2014/main" id="{F750DB3D-D5DA-C44C-A103-3747D99BC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23">
                <a:extLst>
                  <a:ext uri="{FF2B5EF4-FFF2-40B4-BE49-F238E27FC236}">
                    <a16:creationId xmlns:a16="http://schemas.microsoft.com/office/drawing/2014/main" id="{E700EF16-D45F-3B41-946F-583818023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5" name="Freeform 24">
                <a:extLst>
                  <a:ext uri="{FF2B5EF4-FFF2-40B4-BE49-F238E27FC236}">
                    <a16:creationId xmlns:a16="http://schemas.microsoft.com/office/drawing/2014/main" id="{A582A368-2C56-5F42-9D08-CC27C0196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8" name="Freeform 41">
              <a:extLst>
                <a:ext uri="{FF2B5EF4-FFF2-40B4-BE49-F238E27FC236}">
                  <a16:creationId xmlns:a16="http://schemas.microsoft.com/office/drawing/2014/main" id="{465C075D-8EB0-2C43-A84D-D38EDBB0C7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2">
              <a:extLst>
                <a:ext uri="{FF2B5EF4-FFF2-40B4-BE49-F238E27FC236}">
                  <a16:creationId xmlns:a16="http://schemas.microsoft.com/office/drawing/2014/main" id="{2F2511C1-24DB-7949-A9DA-0164E4E69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3">
              <a:extLst>
                <a:ext uri="{FF2B5EF4-FFF2-40B4-BE49-F238E27FC236}">
                  <a16:creationId xmlns:a16="http://schemas.microsoft.com/office/drawing/2014/main" id="{E4EFC5C9-08A2-9543-9C81-BE869B5F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4">
              <a:extLst>
                <a:ext uri="{FF2B5EF4-FFF2-40B4-BE49-F238E27FC236}">
                  <a16:creationId xmlns:a16="http://schemas.microsoft.com/office/drawing/2014/main" id="{69C2FC1C-768D-2C41-9461-5F5172671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5">
              <a:extLst>
                <a:ext uri="{FF2B5EF4-FFF2-40B4-BE49-F238E27FC236}">
                  <a16:creationId xmlns:a16="http://schemas.microsoft.com/office/drawing/2014/main" id="{69407990-0A37-F441-A065-4F446968D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6">
              <a:extLst>
                <a:ext uri="{FF2B5EF4-FFF2-40B4-BE49-F238E27FC236}">
                  <a16:creationId xmlns:a16="http://schemas.microsoft.com/office/drawing/2014/main" id="{2ED24F5D-4D93-A847-88BD-416600596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7">
              <a:extLst>
                <a:ext uri="{FF2B5EF4-FFF2-40B4-BE49-F238E27FC236}">
                  <a16:creationId xmlns:a16="http://schemas.microsoft.com/office/drawing/2014/main" id="{C2504270-F55D-8B40-98CA-BEAB913E1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8">
              <a:extLst>
                <a:ext uri="{FF2B5EF4-FFF2-40B4-BE49-F238E27FC236}">
                  <a16:creationId xmlns:a16="http://schemas.microsoft.com/office/drawing/2014/main" id="{5B4C86AC-B5DA-8B40-85FF-59C87A7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49">
              <a:extLst>
                <a:ext uri="{FF2B5EF4-FFF2-40B4-BE49-F238E27FC236}">
                  <a16:creationId xmlns:a16="http://schemas.microsoft.com/office/drawing/2014/main" id="{93948122-39EF-9543-ADD3-F8A09A283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0">
              <a:extLst>
                <a:ext uri="{FF2B5EF4-FFF2-40B4-BE49-F238E27FC236}">
                  <a16:creationId xmlns:a16="http://schemas.microsoft.com/office/drawing/2014/main" id="{DEEAC2BB-F88B-A549-8A28-228AFEEE6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1">
              <a:extLst>
                <a:ext uri="{FF2B5EF4-FFF2-40B4-BE49-F238E27FC236}">
                  <a16:creationId xmlns:a16="http://schemas.microsoft.com/office/drawing/2014/main" id="{B123A6E8-7FCE-E14C-86A2-25A3C881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2">
              <a:extLst>
                <a:ext uri="{FF2B5EF4-FFF2-40B4-BE49-F238E27FC236}">
                  <a16:creationId xmlns:a16="http://schemas.microsoft.com/office/drawing/2014/main" id="{E55F5666-24C9-CD4A-8CDE-3335BD083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3">
              <a:extLst>
                <a:ext uri="{FF2B5EF4-FFF2-40B4-BE49-F238E27FC236}">
                  <a16:creationId xmlns:a16="http://schemas.microsoft.com/office/drawing/2014/main" id="{5661108F-F946-D040-AC7F-731729D07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4">
              <a:extLst>
                <a:ext uri="{FF2B5EF4-FFF2-40B4-BE49-F238E27FC236}">
                  <a16:creationId xmlns:a16="http://schemas.microsoft.com/office/drawing/2014/main" id="{413FCB48-5799-4743-A9C5-88A138F7D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5">
              <a:extLst>
                <a:ext uri="{FF2B5EF4-FFF2-40B4-BE49-F238E27FC236}">
                  <a16:creationId xmlns:a16="http://schemas.microsoft.com/office/drawing/2014/main" id="{2F9A7C67-4B3E-9E43-838A-87DD9E501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6">
              <a:extLst>
                <a:ext uri="{FF2B5EF4-FFF2-40B4-BE49-F238E27FC236}">
                  <a16:creationId xmlns:a16="http://schemas.microsoft.com/office/drawing/2014/main" id="{8484A27B-9586-1846-B824-984BB324A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7">
              <a:extLst>
                <a:ext uri="{FF2B5EF4-FFF2-40B4-BE49-F238E27FC236}">
                  <a16:creationId xmlns:a16="http://schemas.microsoft.com/office/drawing/2014/main" id="{86FE3944-E996-294C-8ABC-8CC971D3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8">
              <a:extLst>
                <a:ext uri="{FF2B5EF4-FFF2-40B4-BE49-F238E27FC236}">
                  <a16:creationId xmlns:a16="http://schemas.microsoft.com/office/drawing/2014/main" id="{EF8531F5-0AAF-C341-AE08-F9231E06C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59">
              <a:extLst>
                <a:ext uri="{FF2B5EF4-FFF2-40B4-BE49-F238E27FC236}">
                  <a16:creationId xmlns:a16="http://schemas.microsoft.com/office/drawing/2014/main" id="{134814FA-2E0C-A54A-AF8A-DC2CF69FE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0">
              <a:extLst>
                <a:ext uri="{FF2B5EF4-FFF2-40B4-BE49-F238E27FC236}">
                  <a16:creationId xmlns:a16="http://schemas.microsoft.com/office/drawing/2014/main" id="{8D911E0A-ECE5-4748-90E3-DFD58A793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1">
              <a:extLst>
                <a:ext uri="{FF2B5EF4-FFF2-40B4-BE49-F238E27FC236}">
                  <a16:creationId xmlns:a16="http://schemas.microsoft.com/office/drawing/2014/main" id="{57BB3F7A-93E2-1245-845E-F24598CA7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2">
              <a:extLst>
                <a:ext uri="{FF2B5EF4-FFF2-40B4-BE49-F238E27FC236}">
                  <a16:creationId xmlns:a16="http://schemas.microsoft.com/office/drawing/2014/main" id="{BB291493-9ED2-4D44-9B36-3536B479D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3">
              <a:extLst>
                <a:ext uri="{FF2B5EF4-FFF2-40B4-BE49-F238E27FC236}">
                  <a16:creationId xmlns:a16="http://schemas.microsoft.com/office/drawing/2014/main" id="{929F0827-3ED6-6F4C-9F76-48C450A6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4">
              <a:extLst>
                <a:ext uri="{FF2B5EF4-FFF2-40B4-BE49-F238E27FC236}">
                  <a16:creationId xmlns:a16="http://schemas.microsoft.com/office/drawing/2014/main" id="{1D6FD6D9-FE39-BF4F-B0F4-CC86A2EF6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65">
              <a:extLst>
                <a:ext uri="{FF2B5EF4-FFF2-40B4-BE49-F238E27FC236}">
                  <a16:creationId xmlns:a16="http://schemas.microsoft.com/office/drawing/2014/main" id="{C30BCFD8-2B85-644B-AC14-28498534C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66">
              <a:extLst>
                <a:ext uri="{FF2B5EF4-FFF2-40B4-BE49-F238E27FC236}">
                  <a16:creationId xmlns:a16="http://schemas.microsoft.com/office/drawing/2014/main" id="{066378F9-D090-814B-B112-1F8E05C376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4" name="Freeform 167">
              <a:extLst>
                <a:ext uri="{FF2B5EF4-FFF2-40B4-BE49-F238E27FC236}">
                  <a16:creationId xmlns:a16="http://schemas.microsoft.com/office/drawing/2014/main" id="{EFB84F70-2CF6-0845-9877-43CD98B3A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8">
              <a:extLst>
                <a:ext uri="{FF2B5EF4-FFF2-40B4-BE49-F238E27FC236}">
                  <a16:creationId xmlns:a16="http://schemas.microsoft.com/office/drawing/2014/main" id="{0E1CD5E1-297A-D44B-8D30-4A93520CAB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69">
              <a:extLst>
                <a:ext uri="{FF2B5EF4-FFF2-40B4-BE49-F238E27FC236}">
                  <a16:creationId xmlns:a16="http://schemas.microsoft.com/office/drawing/2014/main" id="{74B31036-0B48-D641-8BB8-87DA2C32BB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0">
              <a:extLst>
                <a:ext uri="{FF2B5EF4-FFF2-40B4-BE49-F238E27FC236}">
                  <a16:creationId xmlns:a16="http://schemas.microsoft.com/office/drawing/2014/main" id="{29AFF145-4650-9D4C-877A-4E28A95238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1">
              <a:extLst>
                <a:ext uri="{FF2B5EF4-FFF2-40B4-BE49-F238E27FC236}">
                  <a16:creationId xmlns:a16="http://schemas.microsoft.com/office/drawing/2014/main" id="{A245873B-A5CA-0B4F-8C15-5435C52327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2">
              <a:extLst>
                <a:ext uri="{FF2B5EF4-FFF2-40B4-BE49-F238E27FC236}">
                  <a16:creationId xmlns:a16="http://schemas.microsoft.com/office/drawing/2014/main" id="{64E157DF-1949-4B49-8960-6D4A64E763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3">
              <a:extLst>
                <a:ext uri="{FF2B5EF4-FFF2-40B4-BE49-F238E27FC236}">
                  <a16:creationId xmlns:a16="http://schemas.microsoft.com/office/drawing/2014/main" id="{9029DC4F-D7FB-BC49-811A-BE4ED541CB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4">
              <a:extLst>
                <a:ext uri="{FF2B5EF4-FFF2-40B4-BE49-F238E27FC236}">
                  <a16:creationId xmlns:a16="http://schemas.microsoft.com/office/drawing/2014/main" id="{45C5F232-659C-4447-91DD-640DE3837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5">
              <a:extLst>
                <a:ext uri="{FF2B5EF4-FFF2-40B4-BE49-F238E27FC236}">
                  <a16:creationId xmlns:a16="http://schemas.microsoft.com/office/drawing/2014/main" id="{976EF7DF-B106-DD41-B845-844AA04FF3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6">
              <a:extLst>
                <a:ext uri="{FF2B5EF4-FFF2-40B4-BE49-F238E27FC236}">
                  <a16:creationId xmlns:a16="http://schemas.microsoft.com/office/drawing/2014/main" id="{A48BA360-B6AD-7C4A-88E1-3B2487DD7D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7">
              <a:extLst>
                <a:ext uri="{FF2B5EF4-FFF2-40B4-BE49-F238E27FC236}">
                  <a16:creationId xmlns:a16="http://schemas.microsoft.com/office/drawing/2014/main" id="{BA077B4F-1681-424D-850E-6185C88B51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8">
              <a:extLst>
                <a:ext uri="{FF2B5EF4-FFF2-40B4-BE49-F238E27FC236}">
                  <a16:creationId xmlns:a16="http://schemas.microsoft.com/office/drawing/2014/main" id="{A0170C0C-5ABC-E643-A2BD-01A20CF223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79">
              <a:extLst>
                <a:ext uri="{FF2B5EF4-FFF2-40B4-BE49-F238E27FC236}">
                  <a16:creationId xmlns:a16="http://schemas.microsoft.com/office/drawing/2014/main" id="{BDF2289F-B9E0-134C-A975-BB00CF34A3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0">
              <a:extLst>
                <a:ext uri="{FF2B5EF4-FFF2-40B4-BE49-F238E27FC236}">
                  <a16:creationId xmlns:a16="http://schemas.microsoft.com/office/drawing/2014/main" id="{FD0044CD-71D6-A547-A2B6-7B0A1570B9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1">
              <a:extLst>
                <a:ext uri="{FF2B5EF4-FFF2-40B4-BE49-F238E27FC236}">
                  <a16:creationId xmlns:a16="http://schemas.microsoft.com/office/drawing/2014/main" id="{C8CEEE7B-A506-3C4D-940E-972DD6A45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2">
              <a:extLst>
                <a:ext uri="{FF2B5EF4-FFF2-40B4-BE49-F238E27FC236}">
                  <a16:creationId xmlns:a16="http://schemas.microsoft.com/office/drawing/2014/main" id="{CDE169CE-5640-C540-8BD4-572535D66D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183">
              <a:extLst>
                <a:ext uri="{FF2B5EF4-FFF2-40B4-BE49-F238E27FC236}">
                  <a16:creationId xmlns:a16="http://schemas.microsoft.com/office/drawing/2014/main" id="{84A6D6CC-8F8A-564B-9BCF-164B4AF141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1" name="Freeform 184">
              <a:extLst>
                <a:ext uri="{FF2B5EF4-FFF2-40B4-BE49-F238E27FC236}">
                  <a16:creationId xmlns:a16="http://schemas.microsoft.com/office/drawing/2014/main" id="{ED1E135B-F927-A24B-8BB8-927BF66E4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41" name="Freeform: Shape 7696">
            <a:extLst>
              <a:ext uri="{FF2B5EF4-FFF2-40B4-BE49-F238E27FC236}">
                <a16:creationId xmlns:a16="http://schemas.microsoft.com/office/drawing/2014/main" id="{0F5F6E5E-06CF-B34E-95EB-32D9376AEF8F}"/>
              </a:ext>
            </a:extLst>
          </p:cNvPr>
          <p:cNvSpPr/>
          <p:nvPr/>
        </p:nvSpPr>
        <p:spPr>
          <a:xfrm rot="4800">
            <a:off x="1702274" y="1580585"/>
            <a:ext cx="1080000" cy="1080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" h="743">
                <a:moveTo>
                  <a:pt x="742" y="372"/>
                </a:moveTo>
                <a:cubicBezTo>
                  <a:pt x="742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2" y="166"/>
                  <a:pt x="742" y="372"/>
                </a:cubicBezTo>
                <a:close/>
              </a:path>
            </a:pathLst>
          </a:custGeom>
          <a:noFill/>
          <a:ln w="15875" cap="flat">
            <a:solidFill>
              <a:schemeClr val="dk1"/>
            </a:solidFill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algn="ctr" hangingPunct="0"/>
            <a:r>
              <a:rPr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Arial Unicode MS" pitchFamily="2"/>
              </a:rPr>
              <a:t>시간 추천</a:t>
            </a:r>
            <a:br>
              <a:rPr lang="en-US" altLang="ko-KR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Arial Unicode MS" pitchFamily="2"/>
              </a:rPr>
            </a:br>
            <a:r>
              <a:rPr lang="en-US" altLang="ko-KR" sz="1600" dirty="0" err="1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UseCase</a:t>
            </a:r>
            <a:endParaRPr lang="en-US" altLang="ko-KR" sz="16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6CE8CF-057E-BA4D-B4F5-A6523EF8C787}"/>
              </a:ext>
            </a:extLst>
          </p:cNvPr>
          <p:cNvSpPr/>
          <p:nvPr/>
        </p:nvSpPr>
        <p:spPr>
          <a:xfrm>
            <a:off x="3485145" y="1735244"/>
            <a:ext cx="17964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</a:t>
            </a:r>
            <a:r>
              <a:rPr kumimoji="1" lang="ko-KR" altLang="en-US" sz="15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날짜별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우선순위 </a:t>
            </a:r>
            <a:r>
              <a:rPr kumimoji="1" lang="ko-KR" altLang="en-US" sz="15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측정변수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생성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D57F071-51CC-364A-99EF-5942C4F55290}"/>
              </a:ext>
            </a:extLst>
          </p:cNvPr>
          <p:cNvSpPr/>
          <p:nvPr/>
        </p:nvSpPr>
        <p:spPr>
          <a:xfrm>
            <a:off x="5826644" y="1734174"/>
            <a:ext cx="1795981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모임원</a:t>
            </a:r>
            <a:r>
              <a:rPr kumimoji="1" lang="ko-KR" altLang="en-US" sz="14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역할에 따른</a:t>
            </a:r>
            <a:endParaRPr kumimoji="1" lang="en-US" altLang="ko-KR" sz="14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4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개개인 가중치 부여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EB68677-9C00-114B-95A7-188E7D863FC0}"/>
              </a:ext>
            </a:extLst>
          </p:cNvPr>
          <p:cNvSpPr/>
          <p:nvPr/>
        </p:nvSpPr>
        <p:spPr>
          <a:xfrm>
            <a:off x="8171577" y="1735244"/>
            <a:ext cx="1795981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개개인 일정의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가중치 부여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1C59B1F-E5E7-AB4B-8DB5-D7397A487A3B}"/>
              </a:ext>
            </a:extLst>
          </p:cNvPr>
          <p:cNvSpPr/>
          <p:nvPr/>
        </p:nvSpPr>
        <p:spPr>
          <a:xfrm>
            <a:off x="3844635" y="3131399"/>
            <a:ext cx="57600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우선순위 </a:t>
            </a:r>
            <a:r>
              <a:rPr kumimoji="1" lang="ko-KR" altLang="en-US" sz="16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측정변수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&lt; </a:t>
            </a:r>
            <a:r>
              <a:rPr kumimoji="1" lang="el-GR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Σ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( 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개개인 가중치 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개개인 일정 가중치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)</a:t>
            </a:r>
            <a:endParaRPr kumimoji="1" lang="ko-KR" altLang="en-US" sz="16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09CF143-C4A4-194F-AD61-D67F007BC398}"/>
              </a:ext>
            </a:extLst>
          </p:cNvPr>
          <p:cNvSpPr/>
          <p:nvPr/>
        </p:nvSpPr>
        <p:spPr>
          <a:xfrm>
            <a:off x="3844635" y="4525706"/>
            <a:ext cx="57600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우선순위 </a:t>
            </a:r>
            <a:r>
              <a:rPr kumimoji="1" lang="ko-KR" altLang="en-US" sz="16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측정변수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시간대 가중치</a:t>
            </a:r>
          </a:p>
        </p:txBody>
      </p:sp>
      <p:sp>
        <p:nvSpPr>
          <p:cNvPr id="3" name="평행 사변형[P] 2">
            <a:extLst>
              <a:ext uri="{FF2B5EF4-FFF2-40B4-BE49-F238E27FC236}">
                <a16:creationId xmlns:a16="http://schemas.microsoft.com/office/drawing/2014/main" id="{E8CABE9D-F9E4-904C-8D7E-836C3F65BF5D}"/>
              </a:ext>
            </a:extLst>
          </p:cNvPr>
          <p:cNvSpPr/>
          <p:nvPr/>
        </p:nvSpPr>
        <p:spPr>
          <a:xfrm>
            <a:off x="5130120" y="5734711"/>
            <a:ext cx="3189030" cy="772824"/>
          </a:xfrm>
          <a:prstGeom prst="parallelogram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최종 </a:t>
            </a:r>
            <a:r>
              <a:rPr kumimoji="1" lang="en-US" altLang="ko-KR" sz="16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5</a:t>
            </a:r>
            <a:r>
              <a:rPr kumimoji="1" lang="ko-KR" altLang="en-US" sz="16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순위 출력</a:t>
            </a:r>
          </a:p>
        </p:txBody>
      </p:sp>
      <p:sp>
        <p:nvSpPr>
          <p:cNvPr id="149" name="Rectangle 58">
            <a:extLst>
              <a:ext uri="{FF2B5EF4-FFF2-40B4-BE49-F238E27FC236}">
                <a16:creationId xmlns:a16="http://schemas.microsoft.com/office/drawing/2014/main" id="{69D6BC1E-66BE-2143-8BEB-681DC454A91D}"/>
              </a:ext>
            </a:extLst>
          </p:cNvPr>
          <p:cNvSpPr/>
          <p:nvPr/>
        </p:nvSpPr>
        <p:spPr>
          <a:xfrm>
            <a:off x="5826643" y="2510039"/>
            <a:ext cx="17959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모임원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1.0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ko-KR" altLang="en-US" sz="12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모임장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</a:p>
          <a:p>
            <a:pPr algn="ct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Noto Sans Medium" panose="020B0502040504020204" pitchFamily="34" charset="0"/>
              </a:rPr>
              <a:t>1.2</a:t>
            </a:r>
            <a:endParaRPr lang="en-US" sz="12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50" name="Rectangle 58">
            <a:extLst>
              <a:ext uri="{FF2B5EF4-FFF2-40B4-BE49-F238E27FC236}">
                <a16:creationId xmlns:a16="http://schemas.microsoft.com/office/drawing/2014/main" id="{2E998190-6589-084B-9644-7DC67AF9A53E}"/>
              </a:ext>
            </a:extLst>
          </p:cNvPr>
          <p:cNvSpPr/>
          <p:nvPr/>
        </p:nvSpPr>
        <p:spPr>
          <a:xfrm>
            <a:off x="8009239" y="2514344"/>
            <a:ext cx="2120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각 일정의 조정가능성으로 판단</a:t>
            </a:r>
            <a:endParaRPr lang="en-US" sz="12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Medium" panose="020B0502040504020204" pitchFamily="34" charset="0"/>
            </a:endParaRPr>
          </a:p>
        </p:txBody>
      </p:sp>
      <p:sp>
        <p:nvSpPr>
          <p:cNvPr id="151" name="Rectangle 58">
            <a:extLst>
              <a:ext uri="{FF2B5EF4-FFF2-40B4-BE49-F238E27FC236}">
                <a16:creationId xmlns:a16="http://schemas.microsoft.com/office/drawing/2014/main" id="{F6465A6E-7E0E-BA4D-AA65-B6189F35536F}"/>
              </a:ext>
            </a:extLst>
          </p:cNvPr>
          <p:cNvSpPr/>
          <p:nvPr/>
        </p:nvSpPr>
        <p:spPr>
          <a:xfrm>
            <a:off x="6949440" y="5291009"/>
            <a:ext cx="26551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밤 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10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시 이후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오전 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7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시 이전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주말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1.2</a:t>
            </a:r>
          </a:p>
          <a:p>
            <a:pPr algn="r"/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그 외</a:t>
            </a:r>
            <a:r>
              <a:rPr lang="en-US" altLang="ko-KR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1.0</a:t>
            </a:r>
            <a:endParaRPr lang="en-US" sz="12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9E4F042-8198-8E4E-968D-8C4CE5166FE9}"/>
              </a:ext>
            </a:extLst>
          </p:cNvPr>
          <p:cNvCxnSpPr>
            <a:stCxn id="2" idx="3"/>
            <a:endCxn id="144" idx="1"/>
          </p:cNvCxnSpPr>
          <p:nvPr/>
        </p:nvCxnSpPr>
        <p:spPr>
          <a:xfrm flipV="1">
            <a:off x="5281545" y="2120586"/>
            <a:ext cx="545099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9E81FB4-E4F8-E64E-9A55-529F797D06C9}"/>
              </a:ext>
            </a:extLst>
          </p:cNvPr>
          <p:cNvCxnSpPr>
            <a:stCxn id="144" idx="3"/>
            <a:endCxn id="145" idx="1"/>
          </p:cNvCxnSpPr>
          <p:nvPr/>
        </p:nvCxnSpPr>
        <p:spPr>
          <a:xfrm>
            <a:off x="7622625" y="2120586"/>
            <a:ext cx="548952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7239C90-DFA4-0742-AD83-5BE1B6DE725A}"/>
              </a:ext>
            </a:extLst>
          </p:cNvPr>
          <p:cNvCxnSpPr>
            <a:cxnSpLocks/>
          </p:cNvCxnSpPr>
          <p:nvPr/>
        </p:nvCxnSpPr>
        <p:spPr>
          <a:xfrm flipH="1">
            <a:off x="9064800" y="2791343"/>
            <a:ext cx="1" cy="34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8BCC0D8-B1DF-3D45-9D24-78E60E2C9F64}"/>
              </a:ext>
            </a:extLst>
          </p:cNvPr>
          <p:cNvCxnSpPr>
            <a:cxnSpLocks/>
          </p:cNvCxnSpPr>
          <p:nvPr/>
        </p:nvCxnSpPr>
        <p:spPr>
          <a:xfrm>
            <a:off x="7894800" y="3904223"/>
            <a:ext cx="0" cy="62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8F0E47-4439-DA46-BA70-A727A56E2D76}"/>
              </a:ext>
            </a:extLst>
          </p:cNvPr>
          <p:cNvCxnSpPr>
            <a:stCxn id="147" idx="2"/>
            <a:endCxn id="3" idx="0"/>
          </p:cNvCxnSpPr>
          <p:nvPr/>
        </p:nvCxnSpPr>
        <p:spPr>
          <a:xfrm>
            <a:off x="6724635" y="5298530"/>
            <a:ext cx="0" cy="436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D8BBC6-F11F-A444-A403-F4823A24F2E0}"/>
              </a:ext>
            </a:extLst>
          </p:cNvPr>
          <p:cNvCxnSpPr>
            <a:stCxn id="141" idx="3"/>
            <a:endCxn id="2" idx="1"/>
          </p:cNvCxnSpPr>
          <p:nvPr/>
        </p:nvCxnSpPr>
        <p:spPr>
          <a:xfrm>
            <a:off x="2782273" y="2121339"/>
            <a:ext cx="702872" cy="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664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144">
            <a:extLst>
              <a:ext uri="{FF2B5EF4-FFF2-40B4-BE49-F238E27FC236}">
                <a16:creationId xmlns:a16="http://schemas.microsoft.com/office/drawing/2014/main" id="{509BD5A8-D2C3-7F48-8EFD-6E912D696EF0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r>
              <a:rPr lang="ko-KR" alt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ko-KR" altLang="en-US" sz="3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후보</a:t>
            </a:r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4-1) Contents Based Filtering(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콘텐츠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기반필터링</a:t>
            </a:r>
            <a:r>
              <a:rPr lang="en-US" altLang="ko-KR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8" name="내용 개체 틀 2">
            <a:extLst>
              <a:ext uri="{FF2B5EF4-FFF2-40B4-BE49-F238E27FC236}">
                <a16:creationId xmlns:a16="http://schemas.microsoft.com/office/drawing/2014/main" id="{A0E8D4A2-0CC0-EA4A-BFDF-18BAA58E1E2A}"/>
              </a:ext>
            </a:extLst>
          </p:cNvPr>
          <p:cNvSpPr txBox="1">
            <a:spLocks/>
          </p:cNvSpPr>
          <p:nvPr/>
        </p:nvSpPr>
        <p:spPr>
          <a:xfrm>
            <a:off x="1382399" y="1411200"/>
            <a:ext cx="9673189" cy="5245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콘텐츠 기반 필터링</a:t>
            </a:r>
            <a:endParaRPr lang="en-US" altLang="ko-KR" sz="2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추천을 생성하는데 개인화 수준을 목표로 하고 개개인의 선호도와 제품의 콘텐츠를 고려하여 추천하는 방법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콘텐츠를 분석한 프로파일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item profile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과 사용자의 선호도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user profile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추출하고 유사성 분석을 통해 추천을 수행</a:t>
            </a:r>
            <a:endParaRPr lang="en-US" altLang="ko-KR" sz="1800" dirty="0">
              <a:solidFill>
                <a:srgbClr val="0070C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내용 자체를 분석하므로 협업 필터링에서 발생하는 콜드 스타트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Cold-Start Problems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문제를 해결하는 장점 지님</a:t>
            </a:r>
            <a:endParaRPr lang="en-US" altLang="ko-KR" sz="1800" dirty="0">
              <a:solidFill>
                <a:srgbClr val="FF000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군집분석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Clustering analysis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),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인공신경망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ANN, Artificial Neural Network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),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TF-IDF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Term Frequency-Inverse Document Frequency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등의 기술 사용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sz="20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단점</a:t>
            </a:r>
            <a:endParaRPr lang="en-US" altLang="ko-KR" sz="2000" b="1" dirty="0">
              <a:solidFill>
                <a:srgbClr val="FF000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모임에서 처음 장소를 선택하면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그 다음에는 선택한 장소와 유사한 특징을 보이는 다른 장소 추천해주는 방식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→각 장소의 특징 사전에 저장 해야 함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위치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크기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장소분류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사용가능 시간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등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다양한 형식의 항목을 추천하기 어려움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=&gt; </a:t>
            </a:r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협업 필터링 필요성 증대</a:t>
            </a:r>
            <a:endParaRPr lang="en-US" altLang="ko-KR" sz="2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endParaRPr lang="ko-KR" altLang="en-US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D56E76B-B1E2-E64B-B19A-86EB62EF66BA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50" name="Group 7">
              <a:extLst>
                <a:ext uri="{FF2B5EF4-FFF2-40B4-BE49-F238E27FC236}">
                  <a16:creationId xmlns:a16="http://schemas.microsoft.com/office/drawing/2014/main" id="{7668B861-5638-D342-9278-F59F2FB4D46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201" name="Freeform 25">
                <a:extLst>
                  <a:ext uri="{FF2B5EF4-FFF2-40B4-BE49-F238E27FC236}">
                    <a16:creationId xmlns:a16="http://schemas.microsoft.com/office/drawing/2014/main" id="{8325A3D4-FCAB-EA4E-AA3A-A01C4436B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6">
                <a:extLst>
                  <a:ext uri="{FF2B5EF4-FFF2-40B4-BE49-F238E27FC236}">
                    <a16:creationId xmlns:a16="http://schemas.microsoft.com/office/drawing/2014/main" id="{6AA1919F-253F-C145-A8F5-DC2E6BAD0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28">
                <a:extLst>
                  <a:ext uri="{FF2B5EF4-FFF2-40B4-BE49-F238E27FC236}">
                    <a16:creationId xmlns:a16="http://schemas.microsoft.com/office/drawing/2014/main" id="{AA53DBA7-26AB-4048-A242-177453BCD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29">
                <a:extLst>
                  <a:ext uri="{FF2B5EF4-FFF2-40B4-BE49-F238E27FC236}">
                    <a16:creationId xmlns:a16="http://schemas.microsoft.com/office/drawing/2014/main" id="{EF770A27-37F5-FB42-9356-7B04D19B9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0">
                <a:extLst>
                  <a:ext uri="{FF2B5EF4-FFF2-40B4-BE49-F238E27FC236}">
                    <a16:creationId xmlns:a16="http://schemas.microsoft.com/office/drawing/2014/main" id="{34287E3F-E417-8347-9CA0-E9AEC103F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1">
                <a:extLst>
                  <a:ext uri="{FF2B5EF4-FFF2-40B4-BE49-F238E27FC236}">
                    <a16:creationId xmlns:a16="http://schemas.microsoft.com/office/drawing/2014/main" id="{0838CDDD-8D8A-A54F-8EC5-CF9A7FE0E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2">
                <a:extLst>
                  <a:ext uri="{FF2B5EF4-FFF2-40B4-BE49-F238E27FC236}">
                    <a16:creationId xmlns:a16="http://schemas.microsoft.com/office/drawing/2014/main" id="{E1995AC8-C5C1-B04F-BF02-AC51A1DCB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3">
                <a:extLst>
                  <a:ext uri="{FF2B5EF4-FFF2-40B4-BE49-F238E27FC236}">
                    <a16:creationId xmlns:a16="http://schemas.microsoft.com/office/drawing/2014/main" id="{894E2F71-4A52-8B45-B4E5-0EEC1DA99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4">
                <a:extLst>
                  <a:ext uri="{FF2B5EF4-FFF2-40B4-BE49-F238E27FC236}">
                    <a16:creationId xmlns:a16="http://schemas.microsoft.com/office/drawing/2014/main" id="{B734515D-7E62-E34A-A894-34DC7B234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5">
                <a:extLst>
                  <a:ext uri="{FF2B5EF4-FFF2-40B4-BE49-F238E27FC236}">
                    <a16:creationId xmlns:a16="http://schemas.microsoft.com/office/drawing/2014/main" id="{FE3B17F0-7D12-304F-B218-9D9F86BDC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6">
                <a:extLst>
                  <a:ext uri="{FF2B5EF4-FFF2-40B4-BE49-F238E27FC236}">
                    <a16:creationId xmlns:a16="http://schemas.microsoft.com/office/drawing/2014/main" id="{EA3AD7BC-DACF-B84D-AEFA-63057B8B6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7">
                <a:extLst>
                  <a:ext uri="{FF2B5EF4-FFF2-40B4-BE49-F238E27FC236}">
                    <a16:creationId xmlns:a16="http://schemas.microsoft.com/office/drawing/2014/main" id="{1C362D6B-322A-E148-B83F-670FC8D53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3" name="Freeform 38">
                <a:extLst>
                  <a:ext uri="{FF2B5EF4-FFF2-40B4-BE49-F238E27FC236}">
                    <a16:creationId xmlns:a16="http://schemas.microsoft.com/office/drawing/2014/main" id="{96F20C74-46DE-1443-ABCA-FBB449A74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4" name="Freeform 39">
                <a:extLst>
                  <a:ext uri="{FF2B5EF4-FFF2-40B4-BE49-F238E27FC236}">
                    <a16:creationId xmlns:a16="http://schemas.microsoft.com/office/drawing/2014/main" id="{F76ACE39-952F-AC4F-9D9D-8D92A98AB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51" name="Freeform 66">
              <a:extLst>
                <a:ext uri="{FF2B5EF4-FFF2-40B4-BE49-F238E27FC236}">
                  <a16:creationId xmlns:a16="http://schemas.microsoft.com/office/drawing/2014/main" id="{273CF0B3-09D0-F647-AA10-195561BF1B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253F96F6-B620-BF43-839B-85D9258B9B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8F6B40E6-8197-E84B-85F6-97AC062C10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E42AC433-3535-0F45-A118-BC5C1759CC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5" name="Freeform 71">
              <a:extLst>
                <a:ext uri="{FF2B5EF4-FFF2-40B4-BE49-F238E27FC236}">
                  <a16:creationId xmlns:a16="http://schemas.microsoft.com/office/drawing/2014/main" id="{57E43A14-773B-8544-8852-5A57CCB7C5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6" name="Freeform 72">
              <a:extLst>
                <a:ext uri="{FF2B5EF4-FFF2-40B4-BE49-F238E27FC236}">
                  <a16:creationId xmlns:a16="http://schemas.microsoft.com/office/drawing/2014/main" id="{F7DB2DE4-41E2-ED47-83A7-542C92E246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7" name="Freeform 73">
              <a:extLst>
                <a:ext uri="{FF2B5EF4-FFF2-40B4-BE49-F238E27FC236}">
                  <a16:creationId xmlns:a16="http://schemas.microsoft.com/office/drawing/2014/main" id="{79BA1A17-29AC-E042-823C-D56D45FBFD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8" name="Freeform 74">
              <a:extLst>
                <a:ext uri="{FF2B5EF4-FFF2-40B4-BE49-F238E27FC236}">
                  <a16:creationId xmlns:a16="http://schemas.microsoft.com/office/drawing/2014/main" id="{33168C71-22E9-A44D-AB1D-26A1048822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9" name="Freeform 75">
              <a:extLst>
                <a:ext uri="{FF2B5EF4-FFF2-40B4-BE49-F238E27FC236}">
                  <a16:creationId xmlns:a16="http://schemas.microsoft.com/office/drawing/2014/main" id="{8F5D04C5-F1CA-4C42-A2E1-06075D2C01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0" name="Freeform 76">
              <a:extLst>
                <a:ext uri="{FF2B5EF4-FFF2-40B4-BE49-F238E27FC236}">
                  <a16:creationId xmlns:a16="http://schemas.microsoft.com/office/drawing/2014/main" id="{92B915E1-B5F5-894B-B74B-315AA2E668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1" name="Freeform 77">
              <a:extLst>
                <a:ext uri="{FF2B5EF4-FFF2-40B4-BE49-F238E27FC236}">
                  <a16:creationId xmlns:a16="http://schemas.microsoft.com/office/drawing/2014/main" id="{D1738314-AD5C-CB4D-8FAA-BB0429B558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2" name="Freeform 78">
              <a:extLst>
                <a:ext uri="{FF2B5EF4-FFF2-40B4-BE49-F238E27FC236}">
                  <a16:creationId xmlns:a16="http://schemas.microsoft.com/office/drawing/2014/main" id="{CA3073C8-85C7-1443-B711-6C38A2F626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3" name="Freeform 79">
              <a:extLst>
                <a:ext uri="{FF2B5EF4-FFF2-40B4-BE49-F238E27FC236}">
                  <a16:creationId xmlns:a16="http://schemas.microsoft.com/office/drawing/2014/main" id="{AF721CAC-F617-3B41-A54F-68BF636AF2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4" name="Freeform 80">
              <a:extLst>
                <a:ext uri="{FF2B5EF4-FFF2-40B4-BE49-F238E27FC236}">
                  <a16:creationId xmlns:a16="http://schemas.microsoft.com/office/drawing/2014/main" id="{9FD3EB49-4FAB-7F4C-8C8D-4254A73B6F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5" name="Freeform 81">
              <a:extLst>
                <a:ext uri="{FF2B5EF4-FFF2-40B4-BE49-F238E27FC236}">
                  <a16:creationId xmlns:a16="http://schemas.microsoft.com/office/drawing/2014/main" id="{2A9AA5EC-402D-1A4D-B9DE-0B720F8D56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6" name="Freeform 82">
              <a:extLst>
                <a:ext uri="{FF2B5EF4-FFF2-40B4-BE49-F238E27FC236}">
                  <a16:creationId xmlns:a16="http://schemas.microsoft.com/office/drawing/2014/main" id="{D61DBD35-A05A-FD48-80E0-0A2D867DD2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7" name="Freeform 83">
              <a:extLst>
                <a:ext uri="{FF2B5EF4-FFF2-40B4-BE49-F238E27FC236}">
                  <a16:creationId xmlns:a16="http://schemas.microsoft.com/office/drawing/2014/main" id="{D69A2603-8967-C94C-95EF-B7A5E64086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8" name="Freeform 84">
              <a:extLst>
                <a:ext uri="{FF2B5EF4-FFF2-40B4-BE49-F238E27FC236}">
                  <a16:creationId xmlns:a16="http://schemas.microsoft.com/office/drawing/2014/main" id="{150F708E-16FF-4C45-8DE5-DAB70C526F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9" name="Freeform 85">
              <a:extLst>
                <a:ext uri="{FF2B5EF4-FFF2-40B4-BE49-F238E27FC236}">
                  <a16:creationId xmlns:a16="http://schemas.microsoft.com/office/drawing/2014/main" id="{01A78BF4-1D23-EC4C-B65D-7850E75D5E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0" name="Freeform 86">
              <a:extLst>
                <a:ext uri="{FF2B5EF4-FFF2-40B4-BE49-F238E27FC236}">
                  <a16:creationId xmlns:a16="http://schemas.microsoft.com/office/drawing/2014/main" id="{D22697D7-4227-BE40-9073-5D465A5CF1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1" name="Freeform 87">
              <a:extLst>
                <a:ext uri="{FF2B5EF4-FFF2-40B4-BE49-F238E27FC236}">
                  <a16:creationId xmlns:a16="http://schemas.microsoft.com/office/drawing/2014/main" id="{EB5E6308-B7EA-1043-8FA1-1E6FFD0584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2" name="Freeform 88">
              <a:extLst>
                <a:ext uri="{FF2B5EF4-FFF2-40B4-BE49-F238E27FC236}">
                  <a16:creationId xmlns:a16="http://schemas.microsoft.com/office/drawing/2014/main" id="{B402541C-13CE-B54C-A388-6F970D2F74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3" name="Freeform 89">
              <a:extLst>
                <a:ext uri="{FF2B5EF4-FFF2-40B4-BE49-F238E27FC236}">
                  <a16:creationId xmlns:a16="http://schemas.microsoft.com/office/drawing/2014/main" id="{EB23700D-A650-D642-908C-BCAC044B3C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4" name="Freeform 90">
              <a:extLst>
                <a:ext uri="{FF2B5EF4-FFF2-40B4-BE49-F238E27FC236}">
                  <a16:creationId xmlns:a16="http://schemas.microsoft.com/office/drawing/2014/main" id="{9DE0BF9E-EE07-C749-BE61-602A7395EF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75" name="Group 1">
              <a:extLst>
                <a:ext uri="{FF2B5EF4-FFF2-40B4-BE49-F238E27FC236}">
                  <a16:creationId xmlns:a16="http://schemas.microsoft.com/office/drawing/2014/main" id="{70FD5EBF-84A7-4241-8F71-AEA466AF62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76" name="Freeform 91">
                <a:extLst>
                  <a:ext uri="{FF2B5EF4-FFF2-40B4-BE49-F238E27FC236}">
                    <a16:creationId xmlns:a16="http://schemas.microsoft.com/office/drawing/2014/main" id="{9D70E476-9F0F-5E4D-9251-103A1566D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7" name="Freeform 92">
                <a:extLst>
                  <a:ext uri="{FF2B5EF4-FFF2-40B4-BE49-F238E27FC236}">
                    <a16:creationId xmlns:a16="http://schemas.microsoft.com/office/drawing/2014/main" id="{B4D91E82-CA36-FC42-9BC7-24DE64EB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8" name="Freeform 93">
                <a:extLst>
                  <a:ext uri="{FF2B5EF4-FFF2-40B4-BE49-F238E27FC236}">
                    <a16:creationId xmlns:a16="http://schemas.microsoft.com/office/drawing/2014/main" id="{F20213D9-12BE-2B45-A07E-8772F03AB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9" name="Freeform 94">
                <a:extLst>
                  <a:ext uri="{FF2B5EF4-FFF2-40B4-BE49-F238E27FC236}">
                    <a16:creationId xmlns:a16="http://schemas.microsoft.com/office/drawing/2014/main" id="{F2973D70-9EDB-5C40-9118-14B100BF5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0" name="Freeform 95">
                <a:extLst>
                  <a:ext uri="{FF2B5EF4-FFF2-40B4-BE49-F238E27FC236}">
                    <a16:creationId xmlns:a16="http://schemas.microsoft.com/office/drawing/2014/main" id="{99FC4B69-8447-7F49-BA6C-54EDB714A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1" name="Freeform 96">
                <a:extLst>
                  <a:ext uri="{FF2B5EF4-FFF2-40B4-BE49-F238E27FC236}">
                    <a16:creationId xmlns:a16="http://schemas.microsoft.com/office/drawing/2014/main" id="{5169EAE9-F408-D243-9BD0-B14ACAFDF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82" name="Freeform 97">
                <a:extLst>
                  <a:ext uri="{FF2B5EF4-FFF2-40B4-BE49-F238E27FC236}">
                    <a16:creationId xmlns:a16="http://schemas.microsoft.com/office/drawing/2014/main" id="{16A3F259-B136-824E-BFC2-DFC1D888C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3" name="Freeform 98">
                <a:extLst>
                  <a:ext uri="{FF2B5EF4-FFF2-40B4-BE49-F238E27FC236}">
                    <a16:creationId xmlns:a16="http://schemas.microsoft.com/office/drawing/2014/main" id="{5B08AB11-162B-1843-AD02-12F7417CA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4" name="Freeform 99">
                <a:extLst>
                  <a:ext uri="{FF2B5EF4-FFF2-40B4-BE49-F238E27FC236}">
                    <a16:creationId xmlns:a16="http://schemas.microsoft.com/office/drawing/2014/main" id="{98A861BC-A67B-FB46-B932-8971FFF01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5" name="Freeform 100">
                <a:extLst>
                  <a:ext uri="{FF2B5EF4-FFF2-40B4-BE49-F238E27FC236}">
                    <a16:creationId xmlns:a16="http://schemas.microsoft.com/office/drawing/2014/main" id="{258B6691-D85D-BD49-AEA6-F0FE825E5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6" name="Freeform 101">
                <a:extLst>
                  <a:ext uri="{FF2B5EF4-FFF2-40B4-BE49-F238E27FC236}">
                    <a16:creationId xmlns:a16="http://schemas.microsoft.com/office/drawing/2014/main" id="{924F8AC0-91E5-EA4B-BB3E-370A883A7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7" name="Freeform 102">
                <a:extLst>
                  <a:ext uri="{FF2B5EF4-FFF2-40B4-BE49-F238E27FC236}">
                    <a16:creationId xmlns:a16="http://schemas.microsoft.com/office/drawing/2014/main" id="{ECC7A2C1-2015-FA4C-A7A3-08828723F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8" name="Freeform 103">
                <a:extLst>
                  <a:ext uri="{FF2B5EF4-FFF2-40B4-BE49-F238E27FC236}">
                    <a16:creationId xmlns:a16="http://schemas.microsoft.com/office/drawing/2014/main" id="{7E532547-0F2C-3349-B0ED-55D40F103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9" name="Freeform 104">
                <a:extLst>
                  <a:ext uri="{FF2B5EF4-FFF2-40B4-BE49-F238E27FC236}">
                    <a16:creationId xmlns:a16="http://schemas.microsoft.com/office/drawing/2014/main" id="{75B8D319-2218-6A43-AFD3-5573C87D1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0" name="Freeform 105">
                <a:extLst>
                  <a:ext uri="{FF2B5EF4-FFF2-40B4-BE49-F238E27FC236}">
                    <a16:creationId xmlns:a16="http://schemas.microsoft.com/office/drawing/2014/main" id="{FEB0672D-425C-2C47-8EB9-5161AE3EC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1" name="Freeform 106">
                <a:extLst>
                  <a:ext uri="{FF2B5EF4-FFF2-40B4-BE49-F238E27FC236}">
                    <a16:creationId xmlns:a16="http://schemas.microsoft.com/office/drawing/2014/main" id="{87501410-FBD3-9E4B-8E54-9C7E864D2B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2" name="Freeform 107">
                <a:extLst>
                  <a:ext uri="{FF2B5EF4-FFF2-40B4-BE49-F238E27FC236}">
                    <a16:creationId xmlns:a16="http://schemas.microsoft.com/office/drawing/2014/main" id="{5DEC2D8A-D9E4-E040-AD69-964A2544E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3" name="Freeform 108">
                <a:extLst>
                  <a:ext uri="{FF2B5EF4-FFF2-40B4-BE49-F238E27FC236}">
                    <a16:creationId xmlns:a16="http://schemas.microsoft.com/office/drawing/2014/main" id="{39D912C7-D310-3F4E-B608-FC807BB6D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4" name="Freeform 109">
                <a:extLst>
                  <a:ext uri="{FF2B5EF4-FFF2-40B4-BE49-F238E27FC236}">
                    <a16:creationId xmlns:a16="http://schemas.microsoft.com/office/drawing/2014/main" id="{20139032-76AA-D949-8046-4CC7503AA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5" name="Freeform 110">
                <a:extLst>
                  <a:ext uri="{FF2B5EF4-FFF2-40B4-BE49-F238E27FC236}">
                    <a16:creationId xmlns:a16="http://schemas.microsoft.com/office/drawing/2014/main" id="{4B4B15BE-8F55-4D42-A284-F13A517AE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6" name="Freeform 111">
                <a:extLst>
                  <a:ext uri="{FF2B5EF4-FFF2-40B4-BE49-F238E27FC236}">
                    <a16:creationId xmlns:a16="http://schemas.microsoft.com/office/drawing/2014/main" id="{9A11CF06-DA2C-F742-923F-EE6CC1997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7" name="Freeform 112">
                <a:extLst>
                  <a:ext uri="{FF2B5EF4-FFF2-40B4-BE49-F238E27FC236}">
                    <a16:creationId xmlns:a16="http://schemas.microsoft.com/office/drawing/2014/main" id="{81A8DE9B-A5D8-F640-B580-3801C66A7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8" name="Freeform 113">
                <a:extLst>
                  <a:ext uri="{FF2B5EF4-FFF2-40B4-BE49-F238E27FC236}">
                    <a16:creationId xmlns:a16="http://schemas.microsoft.com/office/drawing/2014/main" id="{E57EB65D-3F9F-FE49-93C0-8BA9253D5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9" name="Freeform 114">
                <a:extLst>
                  <a:ext uri="{FF2B5EF4-FFF2-40B4-BE49-F238E27FC236}">
                    <a16:creationId xmlns:a16="http://schemas.microsoft.com/office/drawing/2014/main" id="{262EC8B1-4EC0-7742-9B63-A8B40AEE8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115">
                <a:extLst>
                  <a:ext uri="{FF2B5EF4-FFF2-40B4-BE49-F238E27FC236}">
                    <a16:creationId xmlns:a16="http://schemas.microsoft.com/office/drawing/2014/main" id="{4524C6FF-4C6B-564B-84F3-9682F1324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8AB9390-53CC-7243-8333-70BD98DDE01A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6" name="Group 8">
              <a:extLst>
                <a:ext uri="{FF2B5EF4-FFF2-40B4-BE49-F238E27FC236}">
                  <a16:creationId xmlns:a16="http://schemas.microsoft.com/office/drawing/2014/main" id="{8B3FD7E6-F1E5-674B-B69C-7F068413C3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1" name="Freeform 1">
                <a:extLst>
                  <a:ext uri="{FF2B5EF4-FFF2-40B4-BE49-F238E27FC236}">
                    <a16:creationId xmlns:a16="http://schemas.microsoft.com/office/drawing/2014/main" id="{644375DF-69BE-5A4B-BF19-05B212F8B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2" name="Freeform 2">
                <a:extLst>
                  <a:ext uri="{FF2B5EF4-FFF2-40B4-BE49-F238E27FC236}">
                    <a16:creationId xmlns:a16="http://schemas.microsoft.com/office/drawing/2014/main" id="{720AC6D3-EADC-534B-B8C6-BBC196AE3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3">
                <a:extLst>
                  <a:ext uri="{FF2B5EF4-FFF2-40B4-BE49-F238E27FC236}">
                    <a16:creationId xmlns:a16="http://schemas.microsoft.com/office/drawing/2014/main" id="{43EA5FCD-C2B0-5741-8336-A2F090EA0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4">
                <a:extLst>
                  <a:ext uri="{FF2B5EF4-FFF2-40B4-BE49-F238E27FC236}">
                    <a16:creationId xmlns:a16="http://schemas.microsoft.com/office/drawing/2014/main" id="{78703A05-0F66-124C-B8C8-0058A7F87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5">
                <a:extLst>
                  <a:ext uri="{FF2B5EF4-FFF2-40B4-BE49-F238E27FC236}">
                    <a16:creationId xmlns:a16="http://schemas.microsoft.com/office/drawing/2014/main" id="{FAFC0C48-D868-CE44-9B5D-CF41E4FD0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6">
                <a:extLst>
                  <a:ext uri="{FF2B5EF4-FFF2-40B4-BE49-F238E27FC236}">
                    <a16:creationId xmlns:a16="http://schemas.microsoft.com/office/drawing/2014/main" id="{9F3F1C3D-BF9E-B847-9B64-52D625617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7">
                <a:extLst>
                  <a:ext uri="{FF2B5EF4-FFF2-40B4-BE49-F238E27FC236}">
                    <a16:creationId xmlns:a16="http://schemas.microsoft.com/office/drawing/2014/main" id="{4CD8F677-A511-EA44-98F5-1DE203A15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8">
                <a:extLst>
                  <a:ext uri="{FF2B5EF4-FFF2-40B4-BE49-F238E27FC236}">
                    <a16:creationId xmlns:a16="http://schemas.microsoft.com/office/drawing/2014/main" id="{86B25F7D-2F99-CB4A-BE09-A5A9FCD44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9">
                <a:extLst>
                  <a:ext uri="{FF2B5EF4-FFF2-40B4-BE49-F238E27FC236}">
                    <a16:creationId xmlns:a16="http://schemas.microsoft.com/office/drawing/2014/main" id="{ED082796-6E5E-F340-8F0B-6E29E0AE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10">
                <a:extLst>
                  <a:ext uri="{FF2B5EF4-FFF2-40B4-BE49-F238E27FC236}">
                    <a16:creationId xmlns:a16="http://schemas.microsoft.com/office/drawing/2014/main" id="{24F07E1A-E9A3-384B-8B67-6820648F3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1">
                <a:extLst>
                  <a:ext uri="{FF2B5EF4-FFF2-40B4-BE49-F238E27FC236}">
                    <a16:creationId xmlns:a16="http://schemas.microsoft.com/office/drawing/2014/main" id="{A11BCE28-507B-FE49-B8F1-48AFDB2ED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2">
                <a:extLst>
                  <a:ext uri="{FF2B5EF4-FFF2-40B4-BE49-F238E27FC236}">
                    <a16:creationId xmlns:a16="http://schemas.microsoft.com/office/drawing/2014/main" id="{8149D529-2F2C-5E40-8AE3-6D0071092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3">
                <a:extLst>
                  <a:ext uri="{FF2B5EF4-FFF2-40B4-BE49-F238E27FC236}">
                    <a16:creationId xmlns:a16="http://schemas.microsoft.com/office/drawing/2014/main" id="{E80F2C10-275E-7D4D-AE1E-A8795748D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4">
                <a:extLst>
                  <a:ext uri="{FF2B5EF4-FFF2-40B4-BE49-F238E27FC236}">
                    <a16:creationId xmlns:a16="http://schemas.microsoft.com/office/drawing/2014/main" id="{9EE5DFDE-E294-514C-8D85-54397D2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5">
                <a:extLst>
                  <a:ext uri="{FF2B5EF4-FFF2-40B4-BE49-F238E27FC236}">
                    <a16:creationId xmlns:a16="http://schemas.microsoft.com/office/drawing/2014/main" id="{77C875E5-E759-0E46-9B32-F5349AA45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6">
                <a:extLst>
                  <a:ext uri="{FF2B5EF4-FFF2-40B4-BE49-F238E27FC236}">
                    <a16:creationId xmlns:a16="http://schemas.microsoft.com/office/drawing/2014/main" id="{9B4178AB-2B46-844B-AC85-76801761E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7">
                <a:extLst>
                  <a:ext uri="{FF2B5EF4-FFF2-40B4-BE49-F238E27FC236}">
                    <a16:creationId xmlns:a16="http://schemas.microsoft.com/office/drawing/2014/main" id="{06092E69-55F4-E246-97BF-960D0C641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8">
                <a:extLst>
                  <a:ext uri="{FF2B5EF4-FFF2-40B4-BE49-F238E27FC236}">
                    <a16:creationId xmlns:a16="http://schemas.microsoft.com/office/drawing/2014/main" id="{8E3AAA3C-92A9-7346-BA7F-8AA4BDCFC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9">
                <a:extLst>
                  <a:ext uri="{FF2B5EF4-FFF2-40B4-BE49-F238E27FC236}">
                    <a16:creationId xmlns:a16="http://schemas.microsoft.com/office/drawing/2014/main" id="{70DB07AA-19DE-C04A-8EAD-C7303671F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20">
                <a:extLst>
                  <a:ext uri="{FF2B5EF4-FFF2-40B4-BE49-F238E27FC236}">
                    <a16:creationId xmlns:a16="http://schemas.microsoft.com/office/drawing/2014/main" id="{7468C20C-2ABC-434F-B38E-DDA02C5D4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1">
                <a:extLst>
                  <a:ext uri="{FF2B5EF4-FFF2-40B4-BE49-F238E27FC236}">
                    <a16:creationId xmlns:a16="http://schemas.microsoft.com/office/drawing/2014/main" id="{7AEE48C3-AC5B-B144-B571-A21819430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2">
                <a:extLst>
                  <a:ext uri="{FF2B5EF4-FFF2-40B4-BE49-F238E27FC236}">
                    <a16:creationId xmlns:a16="http://schemas.microsoft.com/office/drawing/2014/main" id="{086D00B2-6360-E440-963E-EFFE0F41B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3">
                <a:extLst>
                  <a:ext uri="{FF2B5EF4-FFF2-40B4-BE49-F238E27FC236}">
                    <a16:creationId xmlns:a16="http://schemas.microsoft.com/office/drawing/2014/main" id="{C5091D07-507D-B149-B512-763A32310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4" name="Freeform 24">
                <a:extLst>
                  <a:ext uri="{FF2B5EF4-FFF2-40B4-BE49-F238E27FC236}">
                    <a16:creationId xmlns:a16="http://schemas.microsoft.com/office/drawing/2014/main" id="{3982BB71-FC24-C34D-B516-B1194BB68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17" name="Freeform 41">
              <a:extLst>
                <a:ext uri="{FF2B5EF4-FFF2-40B4-BE49-F238E27FC236}">
                  <a16:creationId xmlns:a16="http://schemas.microsoft.com/office/drawing/2014/main" id="{2E64D665-09A1-8B40-837C-41D654BB18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8" name="Freeform 42">
              <a:extLst>
                <a:ext uri="{FF2B5EF4-FFF2-40B4-BE49-F238E27FC236}">
                  <a16:creationId xmlns:a16="http://schemas.microsoft.com/office/drawing/2014/main" id="{8A32D6EF-BE8B-3C4A-8DDE-0FB7F1969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43">
              <a:extLst>
                <a:ext uri="{FF2B5EF4-FFF2-40B4-BE49-F238E27FC236}">
                  <a16:creationId xmlns:a16="http://schemas.microsoft.com/office/drawing/2014/main" id="{031222A7-A1CE-7641-BB55-791C677BE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44">
              <a:extLst>
                <a:ext uri="{FF2B5EF4-FFF2-40B4-BE49-F238E27FC236}">
                  <a16:creationId xmlns:a16="http://schemas.microsoft.com/office/drawing/2014/main" id="{B8CFF7FE-63D9-C143-95CF-A5104943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45">
              <a:extLst>
                <a:ext uri="{FF2B5EF4-FFF2-40B4-BE49-F238E27FC236}">
                  <a16:creationId xmlns:a16="http://schemas.microsoft.com/office/drawing/2014/main" id="{0DAB9042-8BBB-1645-ABF8-99F9F38B0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46">
              <a:extLst>
                <a:ext uri="{FF2B5EF4-FFF2-40B4-BE49-F238E27FC236}">
                  <a16:creationId xmlns:a16="http://schemas.microsoft.com/office/drawing/2014/main" id="{F934099B-80E5-2149-8A23-ECDF19991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47">
              <a:extLst>
                <a:ext uri="{FF2B5EF4-FFF2-40B4-BE49-F238E27FC236}">
                  <a16:creationId xmlns:a16="http://schemas.microsoft.com/office/drawing/2014/main" id="{30468B9D-6ABB-0648-997D-303FE4119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48">
              <a:extLst>
                <a:ext uri="{FF2B5EF4-FFF2-40B4-BE49-F238E27FC236}">
                  <a16:creationId xmlns:a16="http://schemas.microsoft.com/office/drawing/2014/main" id="{6C1DDA51-8A8E-A641-80F8-DF9C5114D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49">
              <a:extLst>
                <a:ext uri="{FF2B5EF4-FFF2-40B4-BE49-F238E27FC236}">
                  <a16:creationId xmlns:a16="http://schemas.microsoft.com/office/drawing/2014/main" id="{70EBDC9E-1AB5-FB47-9A2C-E34FE3526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50">
              <a:extLst>
                <a:ext uri="{FF2B5EF4-FFF2-40B4-BE49-F238E27FC236}">
                  <a16:creationId xmlns:a16="http://schemas.microsoft.com/office/drawing/2014/main" id="{FB56D070-3F71-7346-8460-265046F8A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51">
              <a:extLst>
                <a:ext uri="{FF2B5EF4-FFF2-40B4-BE49-F238E27FC236}">
                  <a16:creationId xmlns:a16="http://schemas.microsoft.com/office/drawing/2014/main" id="{8E3B40A6-EDA4-CB40-83CE-14B7A100A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52">
              <a:extLst>
                <a:ext uri="{FF2B5EF4-FFF2-40B4-BE49-F238E27FC236}">
                  <a16:creationId xmlns:a16="http://schemas.microsoft.com/office/drawing/2014/main" id="{8E0C6F3E-4EE1-984F-B938-7B5F1AE0C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53">
              <a:extLst>
                <a:ext uri="{FF2B5EF4-FFF2-40B4-BE49-F238E27FC236}">
                  <a16:creationId xmlns:a16="http://schemas.microsoft.com/office/drawing/2014/main" id="{BC5DBC99-1686-B649-8321-CEF52DC87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54">
              <a:extLst>
                <a:ext uri="{FF2B5EF4-FFF2-40B4-BE49-F238E27FC236}">
                  <a16:creationId xmlns:a16="http://schemas.microsoft.com/office/drawing/2014/main" id="{ACEEFDCB-E447-0A44-A396-7D7DE5579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55">
              <a:extLst>
                <a:ext uri="{FF2B5EF4-FFF2-40B4-BE49-F238E27FC236}">
                  <a16:creationId xmlns:a16="http://schemas.microsoft.com/office/drawing/2014/main" id="{6C0B91C5-DB50-A443-A21B-A98C298E6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56">
              <a:extLst>
                <a:ext uri="{FF2B5EF4-FFF2-40B4-BE49-F238E27FC236}">
                  <a16:creationId xmlns:a16="http://schemas.microsoft.com/office/drawing/2014/main" id="{2807DA76-FC77-1040-AEA4-4D79887E7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57">
              <a:extLst>
                <a:ext uri="{FF2B5EF4-FFF2-40B4-BE49-F238E27FC236}">
                  <a16:creationId xmlns:a16="http://schemas.microsoft.com/office/drawing/2014/main" id="{2864070B-FFB4-0846-9634-5F93F2503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58">
              <a:extLst>
                <a:ext uri="{FF2B5EF4-FFF2-40B4-BE49-F238E27FC236}">
                  <a16:creationId xmlns:a16="http://schemas.microsoft.com/office/drawing/2014/main" id="{ADB1C2FC-4F6D-B042-B175-44E779CC1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5" name="Freeform 59">
              <a:extLst>
                <a:ext uri="{FF2B5EF4-FFF2-40B4-BE49-F238E27FC236}">
                  <a16:creationId xmlns:a16="http://schemas.microsoft.com/office/drawing/2014/main" id="{51B343EA-8A6A-6142-B068-A88635DEB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6" name="Freeform 60">
              <a:extLst>
                <a:ext uri="{FF2B5EF4-FFF2-40B4-BE49-F238E27FC236}">
                  <a16:creationId xmlns:a16="http://schemas.microsoft.com/office/drawing/2014/main" id="{74D611D7-4484-3244-80E3-CB32AF054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7" name="Freeform 61">
              <a:extLst>
                <a:ext uri="{FF2B5EF4-FFF2-40B4-BE49-F238E27FC236}">
                  <a16:creationId xmlns:a16="http://schemas.microsoft.com/office/drawing/2014/main" id="{59FCC755-6FE3-C34D-A57C-003BC54DF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62">
              <a:extLst>
                <a:ext uri="{FF2B5EF4-FFF2-40B4-BE49-F238E27FC236}">
                  <a16:creationId xmlns:a16="http://schemas.microsoft.com/office/drawing/2014/main" id="{3130A7BA-185E-0A46-A3CE-42EFA7545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63">
              <a:extLst>
                <a:ext uri="{FF2B5EF4-FFF2-40B4-BE49-F238E27FC236}">
                  <a16:creationId xmlns:a16="http://schemas.microsoft.com/office/drawing/2014/main" id="{FC29E135-563B-7A43-A2AA-8AD405727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64">
              <a:extLst>
                <a:ext uri="{FF2B5EF4-FFF2-40B4-BE49-F238E27FC236}">
                  <a16:creationId xmlns:a16="http://schemas.microsoft.com/office/drawing/2014/main" id="{69267D34-6903-A647-8542-AEAA33E24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65">
              <a:extLst>
                <a:ext uri="{FF2B5EF4-FFF2-40B4-BE49-F238E27FC236}">
                  <a16:creationId xmlns:a16="http://schemas.microsoft.com/office/drawing/2014/main" id="{26EDA6B8-3FA0-8F4A-8473-194BF2BC6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166">
              <a:extLst>
                <a:ext uri="{FF2B5EF4-FFF2-40B4-BE49-F238E27FC236}">
                  <a16:creationId xmlns:a16="http://schemas.microsoft.com/office/drawing/2014/main" id="{2B91885C-479B-2C4F-9C1E-D69318506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43" name="Freeform 167">
              <a:extLst>
                <a:ext uri="{FF2B5EF4-FFF2-40B4-BE49-F238E27FC236}">
                  <a16:creationId xmlns:a16="http://schemas.microsoft.com/office/drawing/2014/main" id="{267095F2-D7BB-A046-9327-F5F3BA94C5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168">
              <a:extLst>
                <a:ext uri="{FF2B5EF4-FFF2-40B4-BE49-F238E27FC236}">
                  <a16:creationId xmlns:a16="http://schemas.microsoft.com/office/drawing/2014/main" id="{620F56D9-533A-1841-9C2F-5D653B77E4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169">
              <a:extLst>
                <a:ext uri="{FF2B5EF4-FFF2-40B4-BE49-F238E27FC236}">
                  <a16:creationId xmlns:a16="http://schemas.microsoft.com/office/drawing/2014/main" id="{FD945FAE-1442-BC45-9FFA-02EDDA1104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170">
              <a:extLst>
                <a:ext uri="{FF2B5EF4-FFF2-40B4-BE49-F238E27FC236}">
                  <a16:creationId xmlns:a16="http://schemas.microsoft.com/office/drawing/2014/main" id="{1BE70E22-0361-D543-8EAD-731BB49A6E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171">
              <a:extLst>
                <a:ext uri="{FF2B5EF4-FFF2-40B4-BE49-F238E27FC236}">
                  <a16:creationId xmlns:a16="http://schemas.microsoft.com/office/drawing/2014/main" id="{0B2C4820-C516-C64D-BBE7-C501A29256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172">
              <a:extLst>
                <a:ext uri="{FF2B5EF4-FFF2-40B4-BE49-F238E27FC236}">
                  <a16:creationId xmlns:a16="http://schemas.microsoft.com/office/drawing/2014/main" id="{99EDC370-8010-B64C-982A-BBAD66B09E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173">
              <a:extLst>
                <a:ext uri="{FF2B5EF4-FFF2-40B4-BE49-F238E27FC236}">
                  <a16:creationId xmlns:a16="http://schemas.microsoft.com/office/drawing/2014/main" id="{E14CB7FF-D227-C04B-86D7-3670366A33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174">
              <a:extLst>
                <a:ext uri="{FF2B5EF4-FFF2-40B4-BE49-F238E27FC236}">
                  <a16:creationId xmlns:a16="http://schemas.microsoft.com/office/drawing/2014/main" id="{3917DD4B-9A3F-E24C-9A4A-DBD9162C71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175">
              <a:extLst>
                <a:ext uri="{FF2B5EF4-FFF2-40B4-BE49-F238E27FC236}">
                  <a16:creationId xmlns:a16="http://schemas.microsoft.com/office/drawing/2014/main" id="{E5E6E75F-37BA-3142-99DE-11FFCE81F1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176">
              <a:extLst>
                <a:ext uri="{FF2B5EF4-FFF2-40B4-BE49-F238E27FC236}">
                  <a16:creationId xmlns:a16="http://schemas.microsoft.com/office/drawing/2014/main" id="{6F95D832-9921-EA42-AAAF-DE7C823F4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177">
              <a:extLst>
                <a:ext uri="{FF2B5EF4-FFF2-40B4-BE49-F238E27FC236}">
                  <a16:creationId xmlns:a16="http://schemas.microsoft.com/office/drawing/2014/main" id="{C7FC1AB6-23CC-704D-9142-A732DAE91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178">
              <a:extLst>
                <a:ext uri="{FF2B5EF4-FFF2-40B4-BE49-F238E27FC236}">
                  <a16:creationId xmlns:a16="http://schemas.microsoft.com/office/drawing/2014/main" id="{F2EC86AE-CCA8-E24D-ACFA-61FB12A352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179">
              <a:extLst>
                <a:ext uri="{FF2B5EF4-FFF2-40B4-BE49-F238E27FC236}">
                  <a16:creationId xmlns:a16="http://schemas.microsoft.com/office/drawing/2014/main" id="{374104BF-81EB-F247-B229-4AFD298381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180">
              <a:extLst>
                <a:ext uri="{FF2B5EF4-FFF2-40B4-BE49-F238E27FC236}">
                  <a16:creationId xmlns:a16="http://schemas.microsoft.com/office/drawing/2014/main" id="{F32B0027-6363-944A-B150-488142D8E4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181">
              <a:extLst>
                <a:ext uri="{FF2B5EF4-FFF2-40B4-BE49-F238E27FC236}">
                  <a16:creationId xmlns:a16="http://schemas.microsoft.com/office/drawing/2014/main" id="{5AD55C66-FD15-B848-B80F-F3BB202E3E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182">
              <a:extLst>
                <a:ext uri="{FF2B5EF4-FFF2-40B4-BE49-F238E27FC236}">
                  <a16:creationId xmlns:a16="http://schemas.microsoft.com/office/drawing/2014/main" id="{D981B4B6-BCB8-ED49-8F47-ABAFCF6E4B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183">
              <a:extLst>
                <a:ext uri="{FF2B5EF4-FFF2-40B4-BE49-F238E27FC236}">
                  <a16:creationId xmlns:a16="http://schemas.microsoft.com/office/drawing/2014/main" id="{69333C66-5814-CD41-9D95-69C0DEE776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60" name="Freeform 184">
              <a:extLst>
                <a:ext uri="{FF2B5EF4-FFF2-40B4-BE49-F238E27FC236}">
                  <a16:creationId xmlns:a16="http://schemas.microsoft.com/office/drawing/2014/main" id="{AB89E254-709C-9941-94A7-2B61ADEEFF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262580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r>
              <a:rPr lang="ko-KR" alt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ko-KR" altLang="en-US" sz="3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후보</a:t>
            </a:r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4-1) Collaborative Filtering(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en-US" altLang="ko-KR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86" name="내용 개체 틀 2">
            <a:extLst>
              <a:ext uri="{FF2B5EF4-FFF2-40B4-BE49-F238E27FC236}">
                <a16:creationId xmlns:a16="http://schemas.microsoft.com/office/drawing/2014/main" id="{84C609C6-8138-2243-A16B-2674D25A6FCA}"/>
              </a:ext>
            </a:extLst>
          </p:cNvPr>
          <p:cNvSpPr txBox="1">
            <a:spLocks/>
          </p:cNvSpPr>
          <p:nvPr/>
        </p:nvSpPr>
        <p:spPr>
          <a:xfrm>
            <a:off x="1381594" y="1412840"/>
            <a:ext cx="9428812" cy="52449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협업 </a:t>
            </a:r>
            <a:r>
              <a:rPr lang="ko-KR" altLang="en-US" sz="175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많은 사용자들로부터 얻은 기호 정보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taste information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 따라 사용자들의 관심사들을 자동적으로 예측하게 해주는 방법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사용자들의 과거의 경향이 미래에서도 그대로 유지 될 것이라고 가정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Memory-based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Model-based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Hybrid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협업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필터링이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존재 → </a:t>
            </a:r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Memory-based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만 볼 것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buFontTx/>
              <a:buChar char="-"/>
            </a:pP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Memory-based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협업 </a:t>
            </a:r>
            <a:r>
              <a:rPr lang="ko-KR" altLang="en-US" sz="175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</a:t>
            </a:r>
            <a:r>
              <a:rPr lang="en-US" altLang="ko-KR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: 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 기반 동작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 기반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User-Based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: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사용자 간의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유사도를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기준으로 함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 기반 </a:t>
            </a:r>
            <a:r>
              <a:rPr lang="en-US" altLang="ko-KR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en-US" altLang="ko-KR" sz="175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Item-Based</a:t>
            </a:r>
            <a:r>
              <a:rPr lang="en-US" altLang="ko-KR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: 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 간의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유사도를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기준으로 함 →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 추천에 적용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buFontTx/>
              <a:buChar char="-"/>
            </a:pP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ko-KR" altLang="en-US" sz="175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 장소 추천에 적용</a:t>
            </a:r>
            <a:endParaRPr lang="en-US" altLang="ko-KR" sz="175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커피 브레이크 등 각 장소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×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사용자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모임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의 </a:t>
            </a:r>
            <a:r>
              <a:rPr lang="en-US" altLang="ko-KR" sz="175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matrix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생성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모임별로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장소 방문 횟수 저장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 기준으로 장소 간 유사도 파악한 뒤 추천알고리즘 적용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buFontTx/>
              <a:buChar char="-"/>
            </a:pP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 기준으로는 코사인 유사도</a:t>
            </a:r>
            <a:r>
              <a:rPr lang="en-US" altLang="ko-KR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lang="ko-KR" altLang="en-US" sz="175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피어슨</a:t>
            </a:r>
            <a:r>
              <a:rPr lang="ko-KR" altLang="en-US" sz="175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유사도 등 사용</a:t>
            </a:r>
            <a:endParaRPr lang="en-US" altLang="ko-KR" sz="175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F149D7A1-3080-C747-86B0-28BF6B7D5AE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8" name="Group 7">
              <a:extLst>
                <a:ext uri="{FF2B5EF4-FFF2-40B4-BE49-F238E27FC236}">
                  <a16:creationId xmlns:a16="http://schemas.microsoft.com/office/drawing/2014/main" id="{086CDA01-893C-DD4D-BE1D-2957E6C1788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9" name="Freeform 25">
                <a:extLst>
                  <a:ext uri="{FF2B5EF4-FFF2-40B4-BE49-F238E27FC236}">
                    <a16:creationId xmlns:a16="http://schemas.microsoft.com/office/drawing/2014/main" id="{180448BF-977B-FA49-A638-098A00BC5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6">
                <a:extLst>
                  <a:ext uri="{FF2B5EF4-FFF2-40B4-BE49-F238E27FC236}">
                    <a16:creationId xmlns:a16="http://schemas.microsoft.com/office/drawing/2014/main" id="{B70CAE1A-158B-9244-959C-AA437A066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8">
                <a:extLst>
                  <a:ext uri="{FF2B5EF4-FFF2-40B4-BE49-F238E27FC236}">
                    <a16:creationId xmlns:a16="http://schemas.microsoft.com/office/drawing/2014/main" id="{FC7BAFBF-EBC1-E740-A5B5-496ACEA3D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29">
                <a:extLst>
                  <a:ext uri="{FF2B5EF4-FFF2-40B4-BE49-F238E27FC236}">
                    <a16:creationId xmlns:a16="http://schemas.microsoft.com/office/drawing/2014/main" id="{08D30FA5-2F9A-4849-9DEF-CF04B626C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0">
                <a:extLst>
                  <a:ext uri="{FF2B5EF4-FFF2-40B4-BE49-F238E27FC236}">
                    <a16:creationId xmlns:a16="http://schemas.microsoft.com/office/drawing/2014/main" id="{67036F52-9542-8A44-81DE-373F891A9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1">
                <a:extLst>
                  <a:ext uri="{FF2B5EF4-FFF2-40B4-BE49-F238E27FC236}">
                    <a16:creationId xmlns:a16="http://schemas.microsoft.com/office/drawing/2014/main" id="{F7551303-CC2D-4D4A-8344-01E2F0117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2">
                <a:extLst>
                  <a:ext uri="{FF2B5EF4-FFF2-40B4-BE49-F238E27FC236}">
                    <a16:creationId xmlns:a16="http://schemas.microsoft.com/office/drawing/2014/main" id="{8DDFC831-D6A5-394E-A43F-F019C660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3">
                <a:extLst>
                  <a:ext uri="{FF2B5EF4-FFF2-40B4-BE49-F238E27FC236}">
                    <a16:creationId xmlns:a16="http://schemas.microsoft.com/office/drawing/2014/main" id="{679781FE-9854-AF46-BE98-6A2B69045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4">
                <a:extLst>
                  <a:ext uri="{FF2B5EF4-FFF2-40B4-BE49-F238E27FC236}">
                    <a16:creationId xmlns:a16="http://schemas.microsoft.com/office/drawing/2014/main" id="{68B511CB-6062-544E-A154-A61F9B64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5">
                <a:extLst>
                  <a:ext uri="{FF2B5EF4-FFF2-40B4-BE49-F238E27FC236}">
                    <a16:creationId xmlns:a16="http://schemas.microsoft.com/office/drawing/2014/main" id="{4E842887-6CA4-494A-A9FB-0C0398F38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6">
                <a:extLst>
                  <a:ext uri="{FF2B5EF4-FFF2-40B4-BE49-F238E27FC236}">
                    <a16:creationId xmlns:a16="http://schemas.microsoft.com/office/drawing/2014/main" id="{0FCA0E0C-C267-4048-9743-1C4B9AC36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7">
                <a:extLst>
                  <a:ext uri="{FF2B5EF4-FFF2-40B4-BE49-F238E27FC236}">
                    <a16:creationId xmlns:a16="http://schemas.microsoft.com/office/drawing/2014/main" id="{4DB85245-50B7-D243-9A7D-B55F9270F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8">
                <a:extLst>
                  <a:ext uri="{FF2B5EF4-FFF2-40B4-BE49-F238E27FC236}">
                    <a16:creationId xmlns:a16="http://schemas.microsoft.com/office/drawing/2014/main" id="{D9CCFE7B-36FC-0A40-85ED-9F3D8F249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5" name="Freeform 39">
                <a:extLst>
                  <a:ext uri="{FF2B5EF4-FFF2-40B4-BE49-F238E27FC236}">
                    <a16:creationId xmlns:a16="http://schemas.microsoft.com/office/drawing/2014/main" id="{7427D886-7286-774A-998C-6DEAC9E16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9" name="Freeform 66">
              <a:extLst>
                <a:ext uri="{FF2B5EF4-FFF2-40B4-BE49-F238E27FC236}">
                  <a16:creationId xmlns:a16="http://schemas.microsoft.com/office/drawing/2014/main" id="{7B0F688B-FC7C-E247-880C-12F44232E6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8">
              <a:extLst>
                <a:ext uri="{FF2B5EF4-FFF2-40B4-BE49-F238E27FC236}">
                  <a16:creationId xmlns:a16="http://schemas.microsoft.com/office/drawing/2014/main" id="{028F7884-39D5-7E47-BE70-CF8F7C26E2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69">
              <a:extLst>
                <a:ext uri="{FF2B5EF4-FFF2-40B4-BE49-F238E27FC236}">
                  <a16:creationId xmlns:a16="http://schemas.microsoft.com/office/drawing/2014/main" id="{ACB7A7DC-8414-134E-9A5B-63F2D228D6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0">
              <a:extLst>
                <a:ext uri="{FF2B5EF4-FFF2-40B4-BE49-F238E27FC236}">
                  <a16:creationId xmlns:a16="http://schemas.microsoft.com/office/drawing/2014/main" id="{70A380AB-A20D-3A46-BF0B-CF3966F4C7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1">
              <a:extLst>
                <a:ext uri="{FF2B5EF4-FFF2-40B4-BE49-F238E27FC236}">
                  <a16:creationId xmlns:a16="http://schemas.microsoft.com/office/drawing/2014/main" id="{1B0C0F43-1A5D-8142-A516-2FDFE6C4D8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2">
              <a:extLst>
                <a:ext uri="{FF2B5EF4-FFF2-40B4-BE49-F238E27FC236}">
                  <a16:creationId xmlns:a16="http://schemas.microsoft.com/office/drawing/2014/main" id="{6AB13079-7A2C-A244-B066-F26E8627B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3">
              <a:extLst>
                <a:ext uri="{FF2B5EF4-FFF2-40B4-BE49-F238E27FC236}">
                  <a16:creationId xmlns:a16="http://schemas.microsoft.com/office/drawing/2014/main" id="{9976F3E6-1B16-F04B-BA2A-1BB5FF1DEB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4">
              <a:extLst>
                <a:ext uri="{FF2B5EF4-FFF2-40B4-BE49-F238E27FC236}">
                  <a16:creationId xmlns:a16="http://schemas.microsoft.com/office/drawing/2014/main" id="{589B77EE-094C-DA49-A1BF-2C7027424D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5">
              <a:extLst>
                <a:ext uri="{FF2B5EF4-FFF2-40B4-BE49-F238E27FC236}">
                  <a16:creationId xmlns:a16="http://schemas.microsoft.com/office/drawing/2014/main" id="{718DE55C-7FDE-D749-AD37-DF6316ED3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6">
              <a:extLst>
                <a:ext uri="{FF2B5EF4-FFF2-40B4-BE49-F238E27FC236}">
                  <a16:creationId xmlns:a16="http://schemas.microsoft.com/office/drawing/2014/main" id="{62A558ED-EE20-E84B-8004-6FB2F32905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7">
              <a:extLst>
                <a:ext uri="{FF2B5EF4-FFF2-40B4-BE49-F238E27FC236}">
                  <a16:creationId xmlns:a16="http://schemas.microsoft.com/office/drawing/2014/main" id="{F29B1AE1-07C6-2648-9C29-50172270B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8">
              <a:extLst>
                <a:ext uri="{FF2B5EF4-FFF2-40B4-BE49-F238E27FC236}">
                  <a16:creationId xmlns:a16="http://schemas.microsoft.com/office/drawing/2014/main" id="{E0D172E0-2347-F04D-BFBD-21D3B202B5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79">
              <a:extLst>
                <a:ext uri="{FF2B5EF4-FFF2-40B4-BE49-F238E27FC236}">
                  <a16:creationId xmlns:a16="http://schemas.microsoft.com/office/drawing/2014/main" id="{61F584F1-349C-AA4A-8ACB-E44127171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0">
              <a:extLst>
                <a:ext uri="{FF2B5EF4-FFF2-40B4-BE49-F238E27FC236}">
                  <a16:creationId xmlns:a16="http://schemas.microsoft.com/office/drawing/2014/main" id="{C2711E72-6858-8443-B94C-CDE2FC2498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1">
              <a:extLst>
                <a:ext uri="{FF2B5EF4-FFF2-40B4-BE49-F238E27FC236}">
                  <a16:creationId xmlns:a16="http://schemas.microsoft.com/office/drawing/2014/main" id="{90BF18D4-0B37-F341-857A-22D15A51B2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2">
              <a:extLst>
                <a:ext uri="{FF2B5EF4-FFF2-40B4-BE49-F238E27FC236}">
                  <a16:creationId xmlns:a16="http://schemas.microsoft.com/office/drawing/2014/main" id="{78C53270-606D-A348-A3B9-78FDED0D58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3">
              <a:extLst>
                <a:ext uri="{FF2B5EF4-FFF2-40B4-BE49-F238E27FC236}">
                  <a16:creationId xmlns:a16="http://schemas.microsoft.com/office/drawing/2014/main" id="{802338FC-2C36-8F42-8279-FA22856C6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4">
              <a:extLst>
                <a:ext uri="{FF2B5EF4-FFF2-40B4-BE49-F238E27FC236}">
                  <a16:creationId xmlns:a16="http://schemas.microsoft.com/office/drawing/2014/main" id="{5B2BFFA2-7A00-FF4A-8DF1-4EAACA9DE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5">
              <a:extLst>
                <a:ext uri="{FF2B5EF4-FFF2-40B4-BE49-F238E27FC236}">
                  <a16:creationId xmlns:a16="http://schemas.microsoft.com/office/drawing/2014/main" id="{F264F11C-C836-084A-87A3-1C08DC53B6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6">
              <a:extLst>
                <a:ext uri="{FF2B5EF4-FFF2-40B4-BE49-F238E27FC236}">
                  <a16:creationId xmlns:a16="http://schemas.microsoft.com/office/drawing/2014/main" id="{69A26CFA-3D4D-EC42-B28D-5ED1CEF9A7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7">
              <a:extLst>
                <a:ext uri="{FF2B5EF4-FFF2-40B4-BE49-F238E27FC236}">
                  <a16:creationId xmlns:a16="http://schemas.microsoft.com/office/drawing/2014/main" id="{E28A8C50-7EB3-7140-9399-829E8878C6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8">
              <a:extLst>
                <a:ext uri="{FF2B5EF4-FFF2-40B4-BE49-F238E27FC236}">
                  <a16:creationId xmlns:a16="http://schemas.microsoft.com/office/drawing/2014/main" id="{FCF2EC1A-833B-414F-8183-D34E917A53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89">
              <a:extLst>
                <a:ext uri="{FF2B5EF4-FFF2-40B4-BE49-F238E27FC236}">
                  <a16:creationId xmlns:a16="http://schemas.microsoft.com/office/drawing/2014/main" id="{A081BED8-4638-3D4C-9B77-C45598D874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90">
              <a:extLst>
                <a:ext uri="{FF2B5EF4-FFF2-40B4-BE49-F238E27FC236}">
                  <a16:creationId xmlns:a16="http://schemas.microsoft.com/office/drawing/2014/main" id="{D6C69158-AFB8-D542-8701-2099DE281E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3" name="Group 1">
              <a:extLst>
                <a:ext uri="{FF2B5EF4-FFF2-40B4-BE49-F238E27FC236}">
                  <a16:creationId xmlns:a16="http://schemas.microsoft.com/office/drawing/2014/main" id="{ACBDC0CB-BE93-154A-BF62-43FA64BC6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4" name="Freeform 91">
                <a:extLst>
                  <a:ext uri="{FF2B5EF4-FFF2-40B4-BE49-F238E27FC236}">
                    <a16:creationId xmlns:a16="http://schemas.microsoft.com/office/drawing/2014/main" id="{6572973E-6A59-3C4C-9C66-E69AD1A31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2">
                <a:extLst>
                  <a:ext uri="{FF2B5EF4-FFF2-40B4-BE49-F238E27FC236}">
                    <a16:creationId xmlns:a16="http://schemas.microsoft.com/office/drawing/2014/main" id="{8885A027-9253-AB46-B91B-AE45A7C8D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3">
                <a:extLst>
                  <a:ext uri="{FF2B5EF4-FFF2-40B4-BE49-F238E27FC236}">
                    <a16:creationId xmlns:a16="http://schemas.microsoft.com/office/drawing/2014/main" id="{87DE3286-2ACA-794B-BD82-A71A50168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4">
                <a:extLst>
                  <a:ext uri="{FF2B5EF4-FFF2-40B4-BE49-F238E27FC236}">
                    <a16:creationId xmlns:a16="http://schemas.microsoft.com/office/drawing/2014/main" id="{9D291B59-F3D4-BD4D-B791-079E0F1A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5">
                <a:extLst>
                  <a:ext uri="{FF2B5EF4-FFF2-40B4-BE49-F238E27FC236}">
                    <a16:creationId xmlns:a16="http://schemas.microsoft.com/office/drawing/2014/main" id="{13CFB7CF-3AF3-DD46-8DB7-336BA31BD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9" name="Freeform 96">
                <a:extLst>
                  <a:ext uri="{FF2B5EF4-FFF2-40B4-BE49-F238E27FC236}">
                    <a16:creationId xmlns:a16="http://schemas.microsoft.com/office/drawing/2014/main" id="{755968A9-B715-2940-9CDD-FFA7EE631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20" name="Freeform 97">
                <a:extLst>
                  <a:ext uri="{FF2B5EF4-FFF2-40B4-BE49-F238E27FC236}">
                    <a16:creationId xmlns:a16="http://schemas.microsoft.com/office/drawing/2014/main" id="{DB3D9DB0-D46F-2241-8700-2EBCB0E3D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8">
                <a:extLst>
                  <a:ext uri="{FF2B5EF4-FFF2-40B4-BE49-F238E27FC236}">
                    <a16:creationId xmlns:a16="http://schemas.microsoft.com/office/drawing/2014/main" id="{2E593AA3-0E21-7A4F-8F58-7B881B8F0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99">
                <a:extLst>
                  <a:ext uri="{FF2B5EF4-FFF2-40B4-BE49-F238E27FC236}">
                    <a16:creationId xmlns:a16="http://schemas.microsoft.com/office/drawing/2014/main" id="{A47941F0-BFE0-F045-95E1-0DC4B907C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0">
                <a:extLst>
                  <a:ext uri="{FF2B5EF4-FFF2-40B4-BE49-F238E27FC236}">
                    <a16:creationId xmlns:a16="http://schemas.microsoft.com/office/drawing/2014/main" id="{3B0E8953-69FA-2E47-B89A-C83E50D88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1">
                <a:extLst>
                  <a:ext uri="{FF2B5EF4-FFF2-40B4-BE49-F238E27FC236}">
                    <a16:creationId xmlns:a16="http://schemas.microsoft.com/office/drawing/2014/main" id="{E051488D-37CB-0E4A-BAF3-A485D6919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2">
                <a:extLst>
                  <a:ext uri="{FF2B5EF4-FFF2-40B4-BE49-F238E27FC236}">
                    <a16:creationId xmlns:a16="http://schemas.microsoft.com/office/drawing/2014/main" id="{EECB5B51-7DA5-4D4F-8C4C-67B2F1E70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3">
                <a:extLst>
                  <a:ext uri="{FF2B5EF4-FFF2-40B4-BE49-F238E27FC236}">
                    <a16:creationId xmlns:a16="http://schemas.microsoft.com/office/drawing/2014/main" id="{535D9857-A903-B948-BCCB-2B17E9A59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4">
                <a:extLst>
                  <a:ext uri="{FF2B5EF4-FFF2-40B4-BE49-F238E27FC236}">
                    <a16:creationId xmlns:a16="http://schemas.microsoft.com/office/drawing/2014/main" id="{91437662-7D92-254D-846B-9A25FE65D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5">
                <a:extLst>
                  <a:ext uri="{FF2B5EF4-FFF2-40B4-BE49-F238E27FC236}">
                    <a16:creationId xmlns:a16="http://schemas.microsoft.com/office/drawing/2014/main" id="{3C5B4406-C481-4149-BDF5-142C18CAB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6">
                <a:extLst>
                  <a:ext uri="{FF2B5EF4-FFF2-40B4-BE49-F238E27FC236}">
                    <a16:creationId xmlns:a16="http://schemas.microsoft.com/office/drawing/2014/main" id="{40DE25FE-2FC9-DF49-B404-DBE1D2E88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7">
                <a:extLst>
                  <a:ext uri="{FF2B5EF4-FFF2-40B4-BE49-F238E27FC236}">
                    <a16:creationId xmlns:a16="http://schemas.microsoft.com/office/drawing/2014/main" id="{14135736-6478-FA44-B84C-2A7F928F6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8">
                <a:extLst>
                  <a:ext uri="{FF2B5EF4-FFF2-40B4-BE49-F238E27FC236}">
                    <a16:creationId xmlns:a16="http://schemas.microsoft.com/office/drawing/2014/main" id="{C5C27D87-11FE-EC40-BADC-3B7850690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09">
                <a:extLst>
                  <a:ext uri="{FF2B5EF4-FFF2-40B4-BE49-F238E27FC236}">
                    <a16:creationId xmlns:a16="http://schemas.microsoft.com/office/drawing/2014/main" id="{47CE0298-02FD-DB4F-87FC-ACEBD416B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0">
                <a:extLst>
                  <a:ext uri="{FF2B5EF4-FFF2-40B4-BE49-F238E27FC236}">
                    <a16:creationId xmlns:a16="http://schemas.microsoft.com/office/drawing/2014/main" id="{45A9AA72-A5B0-8742-A49B-704E9DFB9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1">
                <a:extLst>
                  <a:ext uri="{FF2B5EF4-FFF2-40B4-BE49-F238E27FC236}">
                    <a16:creationId xmlns:a16="http://schemas.microsoft.com/office/drawing/2014/main" id="{135E6AD6-99E4-614F-83C9-A67E629E6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2">
                <a:extLst>
                  <a:ext uri="{FF2B5EF4-FFF2-40B4-BE49-F238E27FC236}">
                    <a16:creationId xmlns:a16="http://schemas.microsoft.com/office/drawing/2014/main" id="{6B5F70BA-9230-724A-82B8-1ECC01C7C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3">
                <a:extLst>
                  <a:ext uri="{FF2B5EF4-FFF2-40B4-BE49-F238E27FC236}">
                    <a16:creationId xmlns:a16="http://schemas.microsoft.com/office/drawing/2014/main" id="{C08DBA53-3F50-7C47-B7C8-EA4D1262D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4">
                <a:extLst>
                  <a:ext uri="{FF2B5EF4-FFF2-40B4-BE49-F238E27FC236}">
                    <a16:creationId xmlns:a16="http://schemas.microsoft.com/office/drawing/2014/main" id="{33106F48-9514-D444-9C1C-B8E0940A7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8" name="Freeform 115">
                <a:extLst>
                  <a:ext uri="{FF2B5EF4-FFF2-40B4-BE49-F238E27FC236}">
                    <a16:creationId xmlns:a16="http://schemas.microsoft.com/office/drawing/2014/main" id="{8ABD6FBA-A7EE-094F-8E3F-9772FC3EF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6" name="그룹 495">
            <a:extLst>
              <a:ext uri="{FF2B5EF4-FFF2-40B4-BE49-F238E27FC236}">
                <a16:creationId xmlns:a16="http://schemas.microsoft.com/office/drawing/2014/main" id="{79CEB3D6-93ED-9844-A9F0-9FA99A81F25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7" name="Group 8">
              <a:extLst>
                <a:ext uri="{FF2B5EF4-FFF2-40B4-BE49-F238E27FC236}">
                  <a16:creationId xmlns:a16="http://schemas.microsoft.com/office/drawing/2014/main" id="{553C53C4-3F24-9140-9C36-EC10CCD23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2" name="Freeform 1">
                <a:extLst>
                  <a:ext uri="{FF2B5EF4-FFF2-40B4-BE49-F238E27FC236}">
                    <a16:creationId xmlns:a16="http://schemas.microsoft.com/office/drawing/2014/main" id="{00196D1F-2101-7344-8536-891B1EF50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2">
                <a:extLst>
                  <a:ext uri="{FF2B5EF4-FFF2-40B4-BE49-F238E27FC236}">
                    <a16:creationId xmlns:a16="http://schemas.microsoft.com/office/drawing/2014/main" id="{648E701C-0B27-0143-8150-44F83C718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">
                <a:extLst>
                  <a:ext uri="{FF2B5EF4-FFF2-40B4-BE49-F238E27FC236}">
                    <a16:creationId xmlns:a16="http://schemas.microsoft.com/office/drawing/2014/main" id="{181309E8-9788-9B49-8CEF-DD0FF4800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4">
                <a:extLst>
                  <a:ext uri="{FF2B5EF4-FFF2-40B4-BE49-F238E27FC236}">
                    <a16:creationId xmlns:a16="http://schemas.microsoft.com/office/drawing/2014/main" id="{2E9B2D53-31F8-D14E-A431-1FCB3E303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5">
                <a:extLst>
                  <a:ext uri="{FF2B5EF4-FFF2-40B4-BE49-F238E27FC236}">
                    <a16:creationId xmlns:a16="http://schemas.microsoft.com/office/drawing/2014/main" id="{2E166CCE-DADF-0A41-8012-E94F0730B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6">
                <a:extLst>
                  <a:ext uri="{FF2B5EF4-FFF2-40B4-BE49-F238E27FC236}">
                    <a16:creationId xmlns:a16="http://schemas.microsoft.com/office/drawing/2014/main" id="{EF621A2D-C98D-D84B-AD84-A482B578F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7">
                <a:extLst>
                  <a:ext uri="{FF2B5EF4-FFF2-40B4-BE49-F238E27FC236}">
                    <a16:creationId xmlns:a16="http://schemas.microsoft.com/office/drawing/2014/main" id="{7C3FA507-A445-764D-9899-49611718A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8">
                <a:extLst>
                  <a:ext uri="{FF2B5EF4-FFF2-40B4-BE49-F238E27FC236}">
                    <a16:creationId xmlns:a16="http://schemas.microsoft.com/office/drawing/2014/main" id="{A6AB8997-BDFA-1D46-AE78-2281176AC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9">
                <a:extLst>
                  <a:ext uri="{FF2B5EF4-FFF2-40B4-BE49-F238E27FC236}">
                    <a16:creationId xmlns:a16="http://schemas.microsoft.com/office/drawing/2014/main" id="{F1609155-1A72-3943-A447-D5AB6007F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0">
                <a:extLst>
                  <a:ext uri="{FF2B5EF4-FFF2-40B4-BE49-F238E27FC236}">
                    <a16:creationId xmlns:a16="http://schemas.microsoft.com/office/drawing/2014/main" id="{695BE45B-23B5-5241-96AB-9FAEFCE36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1">
                <a:extLst>
                  <a:ext uri="{FF2B5EF4-FFF2-40B4-BE49-F238E27FC236}">
                    <a16:creationId xmlns:a16="http://schemas.microsoft.com/office/drawing/2014/main" id="{7A4E0B1D-654C-1445-88FB-79269E34A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2">
                <a:extLst>
                  <a:ext uri="{FF2B5EF4-FFF2-40B4-BE49-F238E27FC236}">
                    <a16:creationId xmlns:a16="http://schemas.microsoft.com/office/drawing/2014/main" id="{A6EB4AF2-09BE-5A4C-9319-47C1DE7FF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3">
                <a:extLst>
                  <a:ext uri="{FF2B5EF4-FFF2-40B4-BE49-F238E27FC236}">
                    <a16:creationId xmlns:a16="http://schemas.microsoft.com/office/drawing/2014/main" id="{1C83CC09-BB95-D544-8DD0-3CCBD0FA2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4">
                <a:extLst>
                  <a:ext uri="{FF2B5EF4-FFF2-40B4-BE49-F238E27FC236}">
                    <a16:creationId xmlns:a16="http://schemas.microsoft.com/office/drawing/2014/main" id="{FEEDC56D-D137-554B-B4ED-B08CDEB2D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5">
                <a:extLst>
                  <a:ext uri="{FF2B5EF4-FFF2-40B4-BE49-F238E27FC236}">
                    <a16:creationId xmlns:a16="http://schemas.microsoft.com/office/drawing/2014/main" id="{A39D4542-7B55-FA40-A837-9908C7D64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6">
                <a:extLst>
                  <a:ext uri="{FF2B5EF4-FFF2-40B4-BE49-F238E27FC236}">
                    <a16:creationId xmlns:a16="http://schemas.microsoft.com/office/drawing/2014/main" id="{5E8070A4-5143-284B-AA7B-66DFD3497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7">
                <a:extLst>
                  <a:ext uri="{FF2B5EF4-FFF2-40B4-BE49-F238E27FC236}">
                    <a16:creationId xmlns:a16="http://schemas.microsoft.com/office/drawing/2014/main" id="{03475C01-4500-7F45-A116-ED5021135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8">
                <a:extLst>
                  <a:ext uri="{FF2B5EF4-FFF2-40B4-BE49-F238E27FC236}">
                    <a16:creationId xmlns:a16="http://schemas.microsoft.com/office/drawing/2014/main" id="{2D7E08CE-675E-5946-A74E-93EB0BF6F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19">
                <a:extLst>
                  <a:ext uri="{FF2B5EF4-FFF2-40B4-BE49-F238E27FC236}">
                    <a16:creationId xmlns:a16="http://schemas.microsoft.com/office/drawing/2014/main" id="{82DCC058-1D85-2841-AEAA-FF2DDDB73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0">
                <a:extLst>
                  <a:ext uri="{FF2B5EF4-FFF2-40B4-BE49-F238E27FC236}">
                    <a16:creationId xmlns:a16="http://schemas.microsoft.com/office/drawing/2014/main" id="{A71200DF-8EC0-F945-AA63-1CC2D35C1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1">
                <a:extLst>
                  <a:ext uri="{FF2B5EF4-FFF2-40B4-BE49-F238E27FC236}">
                    <a16:creationId xmlns:a16="http://schemas.microsoft.com/office/drawing/2014/main" id="{A00BD60F-3093-144C-A12D-277B8DDC1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2">
                <a:extLst>
                  <a:ext uri="{FF2B5EF4-FFF2-40B4-BE49-F238E27FC236}">
                    <a16:creationId xmlns:a16="http://schemas.microsoft.com/office/drawing/2014/main" id="{F750DB3D-D5DA-C44C-A103-3747D99BC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23">
                <a:extLst>
                  <a:ext uri="{FF2B5EF4-FFF2-40B4-BE49-F238E27FC236}">
                    <a16:creationId xmlns:a16="http://schemas.microsoft.com/office/drawing/2014/main" id="{E700EF16-D45F-3B41-946F-583818023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5" name="Freeform 24">
                <a:extLst>
                  <a:ext uri="{FF2B5EF4-FFF2-40B4-BE49-F238E27FC236}">
                    <a16:creationId xmlns:a16="http://schemas.microsoft.com/office/drawing/2014/main" id="{A582A368-2C56-5F42-9D08-CC27C0196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8" name="Freeform 41">
              <a:extLst>
                <a:ext uri="{FF2B5EF4-FFF2-40B4-BE49-F238E27FC236}">
                  <a16:creationId xmlns:a16="http://schemas.microsoft.com/office/drawing/2014/main" id="{465C075D-8EB0-2C43-A84D-D38EDBB0C7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2">
              <a:extLst>
                <a:ext uri="{FF2B5EF4-FFF2-40B4-BE49-F238E27FC236}">
                  <a16:creationId xmlns:a16="http://schemas.microsoft.com/office/drawing/2014/main" id="{2F2511C1-24DB-7949-A9DA-0164E4E69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3">
              <a:extLst>
                <a:ext uri="{FF2B5EF4-FFF2-40B4-BE49-F238E27FC236}">
                  <a16:creationId xmlns:a16="http://schemas.microsoft.com/office/drawing/2014/main" id="{E4EFC5C9-08A2-9543-9C81-BE869B5F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4">
              <a:extLst>
                <a:ext uri="{FF2B5EF4-FFF2-40B4-BE49-F238E27FC236}">
                  <a16:creationId xmlns:a16="http://schemas.microsoft.com/office/drawing/2014/main" id="{69C2FC1C-768D-2C41-9461-5F5172671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5">
              <a:extLst>
                <a:ext uri="{FF2B5EF4-FFF2-40B4-BE49-F238E27FC236}">
                  <a16:creationId xmlns:a16="http://schemas.microsoft.com/office/drawing/2014/main" id="{69407990-0A37-F441-A065-4F446968D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6">
              <a:extLst>
                <a:ext uri="{FF2B5EF4-FFF2-40B4-BE49-F238E27FC236}">
                  <a16:creationId xmlns:a16="http://schemas.microsoft.com/office/drawing/2014/main" id="{2ED24F5D-4D93-A847-88BD-416600596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7">
              <a:extLst>
                <a:ext uri="{FF2B5EF4-FFF2-40B4-BE49-F238E27FC236}">
                  <a16:creationId xmlns:a16="http://schemas.microsoft.com/office/drawing/2014/main" id="{C2504270-F55D-8B40-98CA-BEAB913E1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8">
              <a:extLst>
                <a:ext uri="{FF2B5EF4-FFF2-40B4-BE49-F238E27FC236}">
                  <a16:creationId xmlns:a16="http://schemas.microsoft.com/office/drawing/2014/main" id="{5B4C86AC-B5DA-8B40-85FF-59C87A7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49">
              <a:extLst>
                <a:ext uri="{FF2B5EF4-FFF2-40B4-BE49-F238E27FC236}">
                  <a16:creationId xmlns:a16="http://schemas.microsoft.com/office/drawing/2014/main" id="{93948122-39EF-9543-ADD3-F8A09A283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0">
              <a:extLst>
                <a:ext uri="{FF2B5EF4-FFF2-40B4-BE49-F238E27FC236}">
                  <a16:creationId xmlns:a16="http://schemas.microsoft.com/office/drawing/2014/main" id="{DEEAC2BB-F88B-A549-8A28-228AFEEE6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1">
              <a:extLst>
                <a:ext uri="{FF2B5EF4-FFF2-40B4-BE49-F238E27FC236}">
                  <a16:creationId xmlns:a16="http://schemas.microsoft.com/office/drawing/2014/main" id="{B123A6E8-7FCE-E14C-86A2-25A3C881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2">
              <a:extLst>
                <a:ext uri="{FF2B5EF4-FFF2-40B4-BE49-F238E27FC236}">
                  <a16:creationId xmlns:a16="http://schemas.microsoft.com/office/drawing/2014/main" id="{E55F5666-24C9-CD4A-8CDE-3335BD083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3">
              <a:extLst>
                <a:ext uri="{FF2B5EF4-FFF2-40B4-BE49-F238E27FC236}">
                  <a16:creationId xmlns:a16="http://schemas.microsoft.com/office/drawing/2014/main" id="{5661108F-F946-D040-AC7F-731729D07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4">
              <a:extLst>
                <a:ext uri="{FF2B5EF4-FFF2-40B4-BE49-F238E27FC236}">
                  <a16:creationId xmlns:a16="http://schemas.microsoft.com/office/drawing/2014/main" id="{413FCB48-5799-4743-A9C5-88A138F7D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5">
              <a:extLst>
                <a:ext uri="{FF2B5EF4-FFF2-40B4-BE49-F238E27FC236}">
                  <a16:creationId xmlns:a16="http://schemas.microsoft.com/office/drawing/2014/main" id="{2F9A7C67-4B3E-9E43-838A-87DD9E501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6">
              <a:extLst>
                <a:ext uri="{FF2B5EF4-FFF2-40B4-BE49-F238E27FC236}">
                  <a16:creationId xmlns:a16="http://schemas.microsoft.com/office/drawing/2014/main" id="{8484A27B-9586-1846-B824-984BB324A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7">
              <a:extLst>
                <a:ext uri="{FF2B5EF4-FFF2-40B4-BE49-F238E27FC236}">
                  <a16:creationId xmlns:a16="http://schemas.microsoft.com/office/drawing/2014/main" id="{86FE3944-E996-294C-8ABC-8CC971D3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8">
              <a:extLst>
                <a:ext uri="{FF2B5EF4-FFF2-40B4-BE49-F238E27FC236}">
                  <a16:creationId xmlns:a16="http://schemas.microsoft.com/office/drawing/2014/main" id="{EF8531F5-0AAF-C341-AE08-F9231E06C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59">
              <a:extLst>
                <a:ext uri="{FF2B5EF4-FFF2-40B4-BE49-F238E27FC236}">
                  <a16:creationId xmlns:a16="http://schemas.microsoft.com/office/drawing/2014/main" id="{134814FA-2E0C-A54A-AF8A-DC2CF69FE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0">
              <a:extLst>
                <a:ext uri="{FF2B5EF4-FFF2-40B4-BE49-F238E27FC236}">
                  <a16:creationId xmlns:a16="http://schemas.microsoft.com/office/drawing/2014/main" id="{8D911E0A-ECE5-4748-90E3-DFD58A793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1">
              <a:extLst>
                <a:ext uri="{FF2B5EF4-FFF2-40B4-BE49-F238E27FC236}">
                  <a16:creationId xmlns:a16="http://schemas.microsoft.com/office/drawing/2014/main" id="{57BB3F7A-93E2-1245-845E-F24598CA7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2">
              <a:extLst>
                <a:ext uri="{FF2B5EF4-FFF2-40B4-BE49-F238E27FC236}">
                  <a16:creationId xmlns:a16="http://schemas.microsoft.com/office/drawing/2014/main" id="{BB291493-9ED2-4D44-9B36-3536B479D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3">
              <a:extLst>
                <a:ext uri="{FF2B5EF4-FFF2-40B4-BE49-F238E27FC236}">
                  <a16:creationId xmlns:a16="http://schemas.microsoft.com/office/drawing/2014/main" id="{929F0827-3ED6-6F4C-9F76-48C450A6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4">
              <a:extLst>
                <a:ext uri="{FF2B5EF4-FFF2-40B4-BE49-F238E27FC236}">
                  <a16:creationId xmlns:a16="http://schemas.microsoft.com/office/drawing/2014/main" id="{1D6FD6D9-FE39-BF4F-B0F4-CC86A2EF6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65">
              <a:extLst>
                <a:ext uri="{FF2B5EF4-FFF2-40B4-BE49-F238E27FC236}">
                  <a16:creationId xmlns:a16="http://schemas.microsoft.com/office/drawing/2014/main" id="{C30BCFD8-2B85-644B-AC14-28498534C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66">
              <a:extLst>
                <a:ext uri="{FF2B5EF4-FFF2-40B4-BE49-F238E27FC236}">
                  <a16:creationId xmlns:a16="http://schemas.microsoft.com/office/drawing/2014/main" id="{066378F9-D090-814B-B112-1F8E05C376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4" name="Freeform 167">
              <a:extLst>
                <a:ext uri="{FF2B5EF4-FFF2-40B4-BE49-F238E27FC236}">
                  <a16:creationId xmlns:a16="http://schemas.microsoft.com/office/drawing/2014/main" id="{EFB84F70-2CF6-0845-9877-43CD98B3A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8">
              <a:extLst>
                <a:ext uri="{FF2B5EF4-FFF2-40B4-BE49-F238E27FC236}">
                  <a16:creationId xmlns:a16="http://schemas.microsoft.com/office/drawing/2014/main" id="{0E1CD5E1-297A-D44B-8D30-4A93520CAB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69">
              <a:extLst>
                <a:ext uri="{FF2B5EF4-FFF2-40B4-BE49-F238E27FC236}">
                  <a16:creationId xmlns:a16="http://schemas.microsoft.com/office/drawing/2014/main" id="{74B31036-0B48-D641-8BB8-87DA2C32BB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0">
              <a:extLst>
                <a:ext uri="{FF2B5EF4-FFF2-40B4-BE49-F238E27FC236}">
                  <a16:creationId xmlns:a16="http://schemas.microsoft.com/office/drawing/2014/main" id="{29AFF145-4650-9D4C-877A-4E28A95238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1">
              <a:extLst>
                <a:ext uri="{FF2B5EF4-FFF2-40B4-BE49-F238E27FC236}">
                  <a16:creationId xmlns:a16="http://schemas.microsoft.com/office/drawing/2014/main" id="{A245873B-A5CA-0B4F-8C15-5435C52327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2">
              <a:extLst>
                <a:ext uri="{FF2B5EF4-FFF2-40B4-BE49-F238E27FC236}">
                  <a16:creationId xmlns:a16="http://schemas.microsoft.com/office/drawing/2014/main" id="{64E157DF-1949-4B49-8960-6D4A64E763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3">
              <a:extLst>
                <a:ext uri="{FF2B5EF4-FFF2-40B4-BE49-F238E27FC236}">
                  <a16:creationId xmlns:a16="http://schemas.microsoft.com/office/drawing/2014/main" id="{9029DC4F-D7FB-BC49-811A-BE4ED541CB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4">
              <a:extLst>
                <a:ext uri="{FF2B5EF4-FFF2-40B4-BE49-F238E27FC236}">
                  <a16:creationId xmlns:a16="http://schemas.microsoft.com/office/drawing/2014/main" id="{45C5F232-659C-4447-91DD-640DE3837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5">
              <a:extLst>
                <a:ext uri="{FF2B5EF4-FFF2-40B4-BE49-F238E27FC236}">
                  <a16:creationId xmlns:a16="http://schemas.microsoft.com/office/drawing/2014/main" id="{976EF7DF-B106-DD41-B845-844AA04FF3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6">
              <a:extLst>
                <a:ext uri="{FF2B5EF4-FFF2-40B4-BE49-F238E27FC236}">
                  <a16:creationId xmlns:a16="http://schemas.microsoft.com/office/drawing/2014/main" id="{A48BA360-B6AD-7C4A-88E1-3B2487DD7D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7">
              <a:extLst>
                <a:ext uri="{FF2B5EF4-FFF2-40B4-BE49-F238E27FC236}">
                  <a16:creationId xmlns:a16="http://schemas.microsoft.com/office/drawing/2014/main" id="{BA077B4F-1681-424D-850E-6185C88B51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8">
              <a:extLst>
                <a:ext uri="{FF2B5EF4-FFF2-40B4-BE49-F238E27FC236}">
                  <a16:creationId xmlns:a16="http://schemas.microsoft.com/office/drawing/2014/main" id="{A0170C0C-5ABC-E643-A2BD-01A20CF223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79">
              <a:extLst>
                <a:ext uri="{FF2B5EF4-FFF2-40B4-BE49-F238E27FC236}">
                  <a16:creationId xmlns:a16="http://schemas.microsoft.com/office/drawing/2014/main" id="{BDF2289F-B9E0-134C-A975-BB00CF34A3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0">
              <a:extLst>
                <a:ext uri="{FF2B5EF4-FFF2-40B4-BE49-F238E27FC236}">
                  <a16:creationId xmlns:a16="http://schemas.microsoft.com/office/drawing/2014/main" id="{FD0044CD-71D6-A547-A2B6-7B0A1570B9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1">
              <a:extLst>
                <a:ext uri="{FF2B5EF4-FFF2-40B4-BE49-F238E27FC236}">
                  <a16:creationId xmlns:a16="http://schemas.microsoft.com/office/drawing/2014/main" id="{C8CEEE7B-A506-3C4D-940E-972DD6A45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2">
              <a:extLst>
                <a:ext uri="{FF2B5EF4-FFF2-40B4-BE49-F238E27FC236}">
                  <a16:creationId xmlns:a16="http://schemas.microsoft.com/office/drawing/2014/main" id="{CDE169CE-5640-C540-8BD4-572535D66D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183">
              <a:extLst>
                <a:ext uri="{FF2B5EF4-FFF2-40B4-BE49-F238E27FC236}">
                  <a16:creationId xmlns:a16="http://schemas.microsoft.com/office/drawing/2014/main" id="{84A6D6CC-8F8A-564B-9BCF-164B4AF141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1" name="Freeform 184">
              <a:extLst>
                <a:ext uri="{FF2B5EF4-FFF2-40B4-BE49-F238E27FC236}">
                  <a16:creationId xmlns:a16="http://schemas.microsoft.com/office/drawing/2014/main" id="{ED1E135B-F927-A24B-8BB8-927BF66E4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114055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56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Mechanism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을 적용한 추천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로직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endParaRPr lang="en-US" sz="3000" b="1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565" name="내용 개체 틀 2">
            <a:extLst>
              <a:ext uri="{FF2B5EF4-FFF2-40B4-BE49-F238E27FC236}">
                <a16:creationId xmlns:a16="http://schemas.microsoft.com/office/drawing/2014/main" id="{9C3BBC81-2D3C-814D-9FF4-4F4CDEA82E75}"/>
              </a:ext>
            </a:extLst>
          </p:cNvPr>
          <p:cNvSpPr txBox="1">
            <a:spLocks/>
          </p:cNvSpPr>
          <p:nvPr/>
        </p:nvSpPr>
        <p:spPr>
          <a:xfrm>
            <a:off x="1383600" y="1411200"/>
            <a:ext cx="9500460" cy="5245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Initial Data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각 모임의 장소 빈도 정보를 저장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 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장소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matrix</a:t>
            </a:r>
            <a:r>
              <a:rPr lang="ko-KR" altLang="en-US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형식으로 정보를 구성</a:t>
            </a:r>
            <a:endParaRPr lang="en-US" altLang="ko-KR" sz="1800" dirty="0">
              <a:solidFill>
                <a:srgbClr val="0070C0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은 저장된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DB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에서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가장 많은 모임으로부터 선택된 장소를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빈도순으로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제시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모임을 진행한 장소 정보가 이미 있다면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이전 선택 장소를 기반으로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아이템 기반 협업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필터링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방식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을 사용하여 장소 추천</a:t>
            </a: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sz="20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ko-KR" altLang="en-US" sz="2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사전 설문조사 결과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모임 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×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장소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matrix</a:t>
            </a:r>
            <a:endParaRPr lang="ko-KR" altLang="en-US" sz="18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174E45-08FC-8040-9AD9-9BF0A987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108" y="4561200"/>
            <a:ext cx="3544339" cy="10615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36F0E4-D475-FF45-B01F-208B0BF94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760" y="4791350"/>
            <a:ext cx="4947681" cy="19520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9E957E-D83F-F44F-856B-2B022E84DA99}"/>
              </a:ext>
            </a:extLst>
          </p:cNvPr>
          <p:cNvSpPr/>
          <p:nvPr/>
        </p:nvSpPr>
        <p:spPr>
          <a:xfrm>
            <a:off x="5886743" y="4172400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3">
              <a:buFontTx/>
              <a:buChar char="-"/>
            </a:pPr>
            <a:r>
              <a:rPr lang="ko-KR" altLang="en-US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  추천 장소 </a:t>
            </a:r>
            <a:r>
              <a:rPr lang="en-US" altLang="ko-KR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en-US" altLang="ko-KR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(</a:t>
            </a:r>
            <a:r>
              <a:rPr lang="ko-KR" altLang="en-US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빈도순</a:t>
            </a:r>
            <a:r>
              <a:rPr lang="en-US" altLang="ko-KR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	</a:t>
            </a:r>
            <a:endParaRPr lang="ko-KR" altLang="en-US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BC66BF69-6474-1743-B35A-E6C5C6DBC3E4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569" name="Group 7">
              <a:extLst>
                <a:ext uri="{FF2B5EF4-FFF2-40B4-BE49-F238E27FC236}">
                  <a16:creationId xmlns:a16="http://schemas.microsoft.com/office/drawing/2014/main" id="{0A5583A7-9DEB-9941-A650-5A9DB32E3CD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620" name="Freeform 25">
                <a:extLst>
                  <a:ext uri="{FF2B5EF4-FFF2-40B4-BE49-F238E27FC236}">
                    <a16:creationId xmlns:a16="http://schemas.microsoft.com/office/drawing/2014/main" id="{33517E38-AE52-284A-8590-63D61DB1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26">
                <a:extLst>
                  <a:ext uri="{FF2B5EF4-FFF2-40B4-BE49-F238E27FC236}">
                    <a16:creationId xmlns:a16="http://schemas.microsoft.com/office/drawing/2014/main" id="{092E4C99-C7A6-B645-870B-B77882CF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28">
                <a:extLst>
                  <a:ext uri="{FF2B5EF4-FFF2-40B4-BE49-F238E27FC236}">
                    <a16:creationId xmlns:a16="http://schemas.microsoft.com/office/drawing/2014/main" id="{17209D4E-B544-664F-AB40-C730B129B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29">
                <a:extLst>
                  <a:ext uri="{FF2B5EF4-FFF2-40B4-BE49-F238E27FC236}">
                    <a16:creationId xmlns:a16="http://schemas.microsoft.com/office/drawing/2014/main" id="{C6FCFC74-F682-0345-88F8-1DBDEBD28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30">
                <a:extLst>
                  <a:ext uri="{FF2B5EF4-FFF2-40B4-BE49-F238E27FC236}">
                    <a16:creationId xmlns:a16="http://schemas.microsoft.com/office/drawing/2014/main" id="{C4A997F2-CD72-C246-A7F8-31AE46F12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31">
                <a:extLst>
                  <a:ext uri="{FF2B5EF4-FFF2-40B4-BE49-F238E27FC236}">
                    <a16:creationId xmlns:a16="http://schemas.microsoft.com/office/drawing/2014/main" id="{A7CE3205-6359-9A47-8AB2-781A39CCD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32">
                <a:extLst>
                  <a:ext uri="{FF2B5EF4-FFF2-40B4-BE49-F238E27FC236}">
                    <a16:creationId xmlns:a16="http://schemas.microsoft.com/office/drawing/2014/main" id="{96E6EA70-F143-D14F-B47F-2CCE7A405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33">
                <a:extLst>
                  <a:ext uri="{FF2B5EF4-FFF2-40B4-BE49-F238E27FC236}">
                    <a16:creationId xmlns:a16="http://schemas.microsoft.com/office/drawing/2014/main" id="{9C533264-98BB-6347-B2F6-5F83DA80A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8" name="Freeform 34">
                <a:extLst>
                  <a:ext uri="{FF2B5EF4-FFF2-40B4-BE49-F238E27FC236}">
                    <a16:creationId xmlns:a16="http://schemas.microsoft.com/office/drawing/2014/main" id="{7DD375E2-A032-2844-9C16-504F52FF6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9" name="Freeform 35">
                <a:extLst>
                  <a:ext uri="{FF2B5EF4-FFF2-40B4-BE49-F238E27FC236}">
                    <a16:creationId xmlns:a16="http://schemas.microsoft.com/office/drawing/2014/main" id="{D6C1B734-7E85-1A46-B125-613A39476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0" name="Freeform 36">
                <a:extLst>
                  <a:ext uri="{FF2B5EF4-FFF2-40B4-BE49-F238E27FC236}">
                    <a16:creationId xmlns:a16="http://schemas.microsoft.com/office/drawing/2014/main" id="{E58F0DD5-4359-9B4C-8E21-695E295C4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1" name="Freeform 37">
                <a:extLst>
                  <a:ext uri="{FF2B5EF4-FFF2-40B4-BE49-F238E27FC236}">
                    <a16:creationId xmlns:a16="http://schemas.microsoft.com/office/drawing/2014/main" id="{4EFEE77E-6A2B-9344-9402-D6686E5E1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2" name="Freeform 38">
                <a:extLst>
                  <a:ext uri="{FF2B5EF4-FFF2-40B4-BE49-F238E27FC236}">
                    <a16:creationId xmlns:a16="http://schemas.microsoft.com/office/drawing/2014/main" id="{3B908229-F917-614A-9D78-DB22CAFBE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3" name="Freeform 39">
                <a:extLst>
                  <a:ext uri="{FF2B5EF4-FFF2-40B4-BE49-F238E27FC236}">
                    <a16:creationId xmlns:a16="http://schemas.microsoft.com/office/drawing/2014/main" id="{570DE574-8069-A74E-8CA1-41A0B977C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70" name="Freeform 66">
              <a:extLst>
                <a:ext uri="{FF2B5EF4-FFF2-40B4-BE49-F238E27FC236}">
                  <a16:creationId xmlns:a16="http://schemas.microsoft.com/office/drawing/2014/main" id="{002EACBF-6DC4-D148-ABBB-560FBB31B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68">
              <a:extLst>
                <a:ext uri="{FF2B5EF4-FFF2-40B4-BE49-F238E27FC236}">
                  <a16:creationId xmlns:a16="http://schemas.microsoft.com/office/drawing/2014/main" id="{C7DDE1AC-AB66-3D42-8587-9E4FB90CA3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69">
              <a:extLst>
                <a:ext uri="{FF2B5EF4-FFF2-40B4-BE49-F238E27FC236}">
                  <a16:creationId xmlns:a16="http://schemas.microsoft.com/office/drawing/2014/main" id="{29A05FE1-0A8D-6640-A65A-E16AFDEA83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70">
              <a:extLst>
                <a:ext uri="{FF2B5EF4-FFF2-40B4-BE49-F238E27FC236}">
                  <a16:creationId xmlns:a16="http://schemas.microsoft.com/office/drawing/2014/main" id="{20AB6548-7CD5-484F-9F32-0D6130B928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71">
              <a:extLst>
                <a:ext uri="{FF2B5EF4-FFF2-40B4-BE49-F238E27FC236}">
                  <a16:creationId xmlns:a16="http://schemas.microsoft.com/office/drawing/2014/main" id="{439DEE99-BCAE-1545-BC22-D6B800DE1E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72">
              <a:extLst>
                <a:ext uri="{FF2B5EF4-FFF2-40B4-BE49-F238E27FC236}">
                  <a16:creationId xmlns:a16="http://schemas.microsoft.com/office/drawing/2014/main" id="{75993024-C829-C943-8F67-EFB50CBA8F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73">
              <a:extLst>
                <a:ext uri="{FF2B5EF4-FFF2-40B4-BE49-F238E27FC236}">
                  <a16:creationId xmlns:a16="http://schemas.microsoft.com/office/drawing/2014/main" id="{E7DDE319-E49A-5247-BA44-AC50340476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74">
              <a:extLst>
                <a:ext uri="{FF2B5EF4-FFF2-40B4-BE49-F238E27FC236}">
                  <a16:creationId xmlns:a16="http://schemas.microsoft.com/office/drawing/2014/main" id="{86F52543-AE4B-4649-A393-E282F30308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75">
              <a:extLst>
                <a:ext uri="{FF2B5EF4-FFF2-40B4-BE49-F238E27FC236}">
                  <a16:creationId xmlns:a16="http://schemas.microsoft.com/office/drawing/2014/main" id="{F14BDC60-9E03-B343-8F08-01B40907E4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76">
              <a:extLst>
                <a:ext uri="{FF2B5EF4-FFF2-40B4-BE49-F238E27FC236}">
                  <a16:creationId xmlns:a16="http://schemas.microsoft.com/office/drawing/2014/main" id="{493DEEE1-3498-E846-8A42-0BCB60C759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77">
              <a:extLst>
                <a:ext uri="{FF2B5EF4-FFF2-40B4-BE49-F238E27FC236}">
                  <a16:creationId xmlns:a16="http://schemas.microsoft.com/office/drawing/2014/main" id="{55F6FDA6-E5BC-8B48-82BB-AA947CE96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78">
              <a:extLst>
                <a:ext uri="{FF2B5EF4-FFF2-40B4-BE49-F238E27FC236}">
                  <a16:creationId xmlns:a16="http://schemas.microsoft.com/office/drawing/2014/main" id="{DC522E7C-64E4-364A-8B1D-69E295461F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79">
              <a:extLst>
                <a:ext uri="{FF2B5EF4-FFF2-40B4-BE49-F238E27FC236}">
                  <a16:creationId xmlns:a16="http://schemas.microsoft.com/office/drawing/2014/main" id="{159782DD-1C2D-F94B-844B-7F4578C103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80">
              <a:extLst>
                <a:ext uri="{FF2B5EF4-FFF2-40B4-BE49-F238E27FC236}">
                  <a16:creationId xmlns:a16="http://schemas.microsoft.com/office/drawing/2014/main" id="{E8D629FC-B892-E84F-9621-703DB5F637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81">
              <a:extLst>
                <a:ext uri="{FF2B5EF4-FFF2-40B4-BE49-F238E27FC236}">
                  <a16:creationId xmlns:a16="http://schemas.microsoft.com/office/drawing/2014/main" id="{1442383C-227C-784F-BA22-5817CC9AA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82">
              <a:extLst>
                <a:ext uri="{FF2B5EF4-FFF2-40B4-BE49-F238E27FC236}">
                  <a16:creationId xmlns:a16="http://schemas.microsoft.com/office/drawing/2014/main" id="{D4DC49F0-8B5F-FB40-A21D-D02FCA2E24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83">
              <a:extLst>
                <a:ext uri="{FF2B5EF4-FFF2-40B4-BE49-F238E27FC236}">
                  <a16:creationId xmlns:a16="http://schemas.microsoft.com/office/drawing/2014/main" id="{545A6A70-29DD-F140-907C-B81B7FBAA0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7" name="Freeform 84">
              <a:extLst>
                <a:ext uri="{FF2B5EF4-FFF2-40B4-BE49-F238E27FC236}">
                  <a16:creationId xmlns:a16="http://schemas.microsoft.com/office/drawing/2014/main" id="{23943026-A1B1-BA44-B5EB-64FD0C51E0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85">
              <a:extLst>
                <a:ext uri="{FF2B5EF4-FFF2-40B4-BE49-F238E27FC236}">
                  <a16:creationId xmlns:a16="http://schemas.microsoft.com/office/drawing/2014/main" id="{54B1A4B1-AAD1-A44F-9CDA-B623FFF88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86">
              <a:extLst>
                <a:ext uri="{FF2B5EF4-FFF2-40B4-BE49-F238E27FC236}">
                  <a16:creationId xmlns:a16="http://schemas.microsoft.com/office/drawing/2014/main" id="{98FF2EAF-06C9-E649-ABA3-7F5BD11A97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87">
              <a:extLst>
                <a:ext uri="{FF2B5EF4-FFF2-40B4-BE49-F238E27FC236}">
                  <a16:creationId xmlns:a16="http://schemas.microsoft.com/office/drawing/2014/main" id="{F7C9E584-E305-EE40-A765-371357FD10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88">
              <a:extLst>
                <a:ext uri="{FF2B5EF4-FFF2-40B4-BE49-F238E27FC236}">
                  <a16:creationId xmlns:a16="http://schemas.microsoft.com/office/drawing/2014/main" id="{7F4AED74-633F-8E4C-8DE7-188478F043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89">
              <a:extLst>
                <a:ext uri="{FF2B5EF4-FFF2-40B4-BE49-F238E27FC236}">
                  <a16:creationId xmlns:a16="http://schemas.microsoft.com/office/drawing/2014/main" id="{C13FB7D9-192F-1544-BF16-1CEC8E0F43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90">
              <a:extLst>
                <a:ext uri="{FF2B5EF4-FFF2-40B4-BE49-F238E27FC236}">
                  <a16:creationId xmlns:a16="http://schemas.microsoft.com/office/drawing/2014/main" id="{DC8E6A15-2510-694E-B6E0-C704F76FA1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94" name="Group 1">
              <a:extLst>
                <a:ext uri="{FF2B5EF4-FFF2-40B4-BE49-F238E27FC236}">
                  <a16:creationId xmlns:a16="http://schemas.microsoft.com/office/drawing/2014/main" id="{04A74143-59C0-3B49-9664-D2B4EE836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95" name="Freeform 91">
                <a:extLst>
                  <a:ext uri="{FF2B5EF4-FFF2-40B4-BE49-F238E27FC236}">
                    <a16:creationId xmlns:a16="http://schemas.microsoft.com/office/drawing/2014/main" id="{78328DC0-1A71-E845-A0A2-6CD74128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6" name="Freeform 92">
                <a:extLst>
                  <a:ext uri="{FF2B5EF4-FFF2-40B4-BE49-F238E27FC236}">
                    <a16:creationId xmlns:a16="http://schemas.microsoft.com/office/drawing/2014/main" id="{8D37DCA2-6C11-C745-8188-FB7C11F0D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7" name="Freeform 93">
                <a:extLst>
                  <a:ext uri="{FF2B5EF4-FFF2-40B4-BE49-F238E27FC236}">
                    <a16:creationId xmlns:a16="http://schemas.microsoft.com/office/drawing/2014/main" id="{184E6108-AE61-1442-9B3B-26A6F943C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8" name="Freeform 94">
                <a:extLst>
                  <a:ext uri="{FF2B5EF4-FFF2-40B4-BE49-F238E27FC236}">
                    <a16:creationId xmlns:a16="http://schemas.microsoft.com/office/drawing/2014/main" id="{971CF04E-FD42-4F43-AEDB-D5D732309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9" name="Freeform 95">
                <a:extLst>
                  <a:ext uri="{FF2B5EF4-FFF2-40B4-BE49-F238E27FC236}">
                    <a16:creationId xmlns:a16="http://schemas.microsoft.com/office/drawing/2014/main" id="{9EB15BA3-2A40-AF43-9BB6-34ACD94D4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0" name="Freeform 96">
                <a:extLst>
                  <a:ext uri="{FF2B5EF4-FFF2-40B4-BE49-F238E27FC236}">
                    <a16:creationId xmlns:a16="http://schemas.microsoft.com/office/drawing/2014/main" id="{45A994BD-005E-3A4B-85BA-39A295C9C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01" name="Freeform 97">
                <a:extLst>
                  <a:ext uri="{FF2B5EF4-FFF2-40B4-BE49-F238E27FC236}">
                    <a16:creationId xmlns:a16="http://schemas.microsoft.com/office/drawing/2014/main" id="{27310912-01F5-3843-AA4B-8E3F7D232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2" name="Freeform 98">
                <a:extLst>
                  <a:ext uri="{FF2B5EF4-FFF2-40B4-BE49-F238E27FC236}">
                    <a16:creationId xmlns:a16="http://schemas.microsoft.com/office/drawing/2014/main" id="{F0BFE239-7FA5-CF4D-9E09-61E91542D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3" name="Freeform 99">
                <a:extLst>
                  <a:ext uri="{FF2B5EF4-FFF2-40B4-BE49-F238E27FC236}">
                    <a16:creationId xmlns:a16="http://schemas.microsoft.com/office/drawing/2014/main" id="{95C180E3-A18E-D446-99AE-89B0B2304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4" name="Freeform 100">
                <a:extLst>
                  <a:ext uri="{FF2B5EF4-FFF2-40B4-BE49-F238E27FC236}">
                    <a16:creationId xmlns:a16="http://schemas.microsoft.com/office/drawing/2014/main" id="{FB135A44-07C2-1B4E-8162-73F1C9823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5" name="Freeform 101">
                <a:extLst>
                  <a:ext uri="{FF2B5EF4-FFF2-40B4-BE49-F238E27FC236}">
                    <a16:creationId xmlns:a16="http://schemas.microsoft.com/office/drawing/2014/main" id="{BB094232-CCA3-724A-9156-523878F13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102">
                <a:extLst>
                  <a:ext uri="{FF2B5EF4-FFF2-40B4-BE49-F238E27FC236}">
                    <a16:creationId xmlns:a16="http://schemas.microsoft.com/office/drawing/2014/main" id="{DC6B5C16-3BBC-7049-92DD-C71D4932F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103">
                <a:extLst>
                  <a:ext uri="{FF2B5EF4-FFF2-40B4-BE49-F238E27FC236}">
                    <a16:creationId xmlns:a16="http://schemas.microsoft.com/office/drawing/2014/main" id="{D71FA61C-D981-A146-A7B7-7F2DD358B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104">
                <a:extLst>
                  <a:ext uri="{FF2B5EF4-FFF2-40B4-BE49-F238E27FC236}">
                    <a16:creationId xmlns:a16="http://schemas.microsoft.com/office/drawing/2014/main" id="{9D2D5175-1ABB-CE43-84E1-FC54C2946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105">
                <a:extLst>
                  <a:ext uri="{FF2B5EF4-FFF2-40B4-BE49-F238E27FC236}">
                    <a16:creationId xmlns:a16="http://schemas.microsoft.com/office/drawing/2014/main" id="{AC608CA1-9F81-144C-AECD-58DB471C5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106">
                <a:extLst>
                  <a:ext uri="{FF2B5EF4-FFF2-40B4-BE49-F238E27FC236}">
                    <a16:creationId xmlns:a16="http://schemas.microsoft.com/office/drawing/2014/main" id="{BB5B5C91-EB55-584F-87CA-2E94D3EE3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107">
                <a:extLst>
                  <a:ext uri="{FF2B5EF4-FFF2-40B4-BE49-F238E27FC236}">
                    <a16:creationId xmlns:a16="http://schemas.microsoft.com/office/drawing/2014/main" id="{3D8AF05C-BC81-0C46-AA0D-181AFDDCD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108">
                <a:extLst>
                  <a:ext uri="{FF2B5EF4-FFF2-40B4-BE49-F238E27FC236}">
                    <a16:creationId xmlns:a16="http://schemas.microsoft.com/office/drawing/2014/main" id="{64FE3EB1-D14D-7247-B864-4B41C6E25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109">
                <a:extLst>
                  <a:ext uri="{FF2B5EF4-FFF2-40B4-BE49-F238E27FC236}">
                    <a16:creationId xmlns:a16="http://schemas.microsoft.com/office/drawing/2014/main" id="{D0606178-426E-C542-A7B9-03E7A2062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10">
                <a:extLst>
                  <a:ext uri="{FF2B5EF4-FFF2-40B4-BE49-F238E27FC236}">
                    <a16:creationId xmlns:a16="http://schemas.microsoft.com/office/drawing/2014/main" id="{AC901640-0947-704F-A2A9-2BE59B8D0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1">
                <a:extLst>
                  <a:ext uri="{FF2B5EF4-FFF2-40B4-BE49-F238E27FC236}">
                    <a16:creationId xmlns:a16="http://schemas.microsoft.com/office/drawing/2014/main" id="{C264B08D-8C1B-5D44-A488-EAB2BFE0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12">
                <a:extLst>
                  <a:ext uri="{FF2B5EF4-FFF2-40B4-BE49-F238E27FC236}">
                    <a16:creationId xmlns:a16="http://schemas.microsoft.com/office/drawing/2014/main" id="{15B6FB00-347B-5545-AB4C-770EE9A41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13">
                <a:extLst>
                  <a:ext uri="{FF2B5EF4-FFF2-40B4-BE49-F238E27FC236}">
                    <a16:creationId xmlns:a16="http://schemas.microsoft.com/office/drawing/2014/main" id="{5B270F60-40D1-4440-A110-54DF9F624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14">
                <a:extLst>
                  <a:ext uri="{FF2B5EF4-FFF2-40B4-BE49-F238E27FC236}">
                    <a16:creationId xmlns:a16="http://schemas.microsoft.com/office/drawing/2014/main" id="{9175AA83-CDE2-C54A-95E5-B01EDD57D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15">
                <a:extLst>
                  <a:ext uri="{FF2B5EF4-FFF2-40B4-BE49-F238E27FC236}">
                    <a16:creationId xmlns:a16="http://schemas.microsoft.com/office/drawing/2014/main" id="{5B75AD9B-095F-EF40-9AD4-6A87629AE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34" name="그룹 633">
            <a:extLst>
              <a:ext uri="{FF2B5EF4-FFF2-40B4-BE49-F238E27FC236}">
                <a16:creationId xmlns:a16="http://schemas.microsoft.com/office/drawing/2014/main" id="{B5346364-23DD-AF44-A2D9-9AF3C93E28D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635" name="Group 8">
              <a:extLst>
                <a:ext uri="{FF2B5EF4-FFF2-40B4-BE49-F238E27FC236}">
                  <a16:creationId xmlns:a16="http://schemas.microsoft.com/office/drawing/2014/main" id="{178B482B-9B6C-654D-8B03-D74EAF766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80" name="Freeform 1">
                <a:extLst>
                  <a:ext uri="{FF2B5EF4-FFF2-40B4-BE49-F238E27FC236}">
                    <a16:creationId xmlns:a16="http://schemas.microsoft.com/office/drawing/2014/main" id="{6BBCCF9E-1A91-354F-B124-97AF249FC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1" name="Freeform 2">
                <a:extLst>
                  <a:ext uri="{FF2B5EF4-FFF2-40B4-BE49-F238E27FC236}">
                    <a16:creationId xmlns:a16="http://schemas.microsoft.com/office/drawing/2014/main" id="{3E24097C-4E41-0546-BF1B-EB62FA45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2" name="Freeform 3">
                <a:extLst>
                  <a:ext uri="{FF2B5EF4-FFF2-40B4-BE49-F238E27FC236}">
                    <a16:creationId xmlns:a16="http://schemas.microsoft.com/office/drawing/2014/main" id="{9A32AF50-7438-214F-ACE8-541A0627B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3" name="Freeform 4">
                <a:extLst>
                  <a:ext uri="{FF2B5EF4-FFF2-40B4-BE49-F238E27FC236}">
                    <a16:creationId xmlns:a16="http://schemas.microsoft.com/office/drawing/2014/main" id="{8FA99FBE-67F8-744C-B2A0-021C07BFB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4" name="Freeform 5">
                <a:extLst>
                  <a:ext uri="{FF2B5EF4-FFF2-40B4-BE49-F238E27FC236}">
                    <a16:creationId xmlns:a16="http://schemas.microsoft.com/office/drawing/2014/main" id="{CA83D727-D24F-BB4B-BF6A-4FECE096F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5" name="Freeform 6">
                <a:extLst>
                  <a:ext uri="{FF2B5EF4-FFF2-40B4-BE49-F238E27FC236}">
                    <a16:creationId xmlns:a16="http://schemas.microsoft.com/office/drawing/2014/main" id="{F15A9B9F-0D60-6648-AE69-FEDFB2AD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6" name="Freeform 7">
                <a:extLst>
                  <a:ext uri="{FF2B5EF4-FFF2-40B4-BE49-F238E27FC236}">
                    <a16:creationId xmlns:a16="http://schemas.microsoft.com/office/drawing/2014/main" id="{57F2A950-48BC-324A-978E-0B43EFE5E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7" name="Freeform 8">
                <a:extLst>
                  <a:ext uri="{FF2B5EF4-FFF2-40B4-BE49-F238E27FC236}">
                    <a16:creationId xmlns:a16="http://schemas.microsoft.com/office/drawing/2014/main" id="{C7E129D4-CDF0-B942-A52D-EBE25E30C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8" name="Freeform 9">
                <a:extLst>
                  <a:ext uri="{FF2B5EF4-FFF2-40B4-BE49-F238E27FC236}">
                    <a16:creationId xmlns:a16="http://schemas.microsoft.com/office/drawing/2014/main" id="{866227FD-CFED-9949-9E85-04FF5E5A4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9" name="Freeform 10">
                <a:extLst>
                  <a:ext uri="{FF2B5EF4-FFF2-40B4-BE49-F238E27FC236}">
                    <a16:creationId xmlns:a16="http://schemas.microsoft.com/office/drawing/2014/main" id="{0AE3FA50-5D9B-7143-A857-074FF749F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0" name="Freeform 11">
                <a:extLst>
                  <a:ext uri="{FF2B5EF4-FFF2-40B4-BE49-F238E27FC236}">
                    <a16:creationId xmlns:a16="http://schemas.microsoft.com/office/drawing/2014/main" id="{EE248555-D5E0-4441-8E6E-29D557B4C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1" name="Freeform 12">
                <a:extLst>
                  <a:ext uri="{FF2B5EF4-FFF2-40B4-BE49-F238E27FC236}">
                    <a16:creationId xmlns:a16="http://schemas.microsoft.com/office/drawing/2014/main" id="{F10099DD-E6A0-4E47-AD4D-0FE7E698E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2" name="Freeform 13">
                <a:extLst>
                  <a:ext uri="{FF2B5EF4-FFF2-40B4-BE49-F238E27FC236}">
                    <a16:creationId xmlns:a16="http://schemas.microsoft.com/office/drawing/2014/main" id="{22E337CB-1099-8246-AD28-0FEC6DE91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3" name="Freeform 14">
                <a:extLst>
                  <a:ext uri="{FF2B5EF4-FFF2-40B4-BE49-F238E27FC236}">
                    <a16:creationId xmlns:a16="http://schemas.microsoft.com/office/drawing/2014/main" id="{E02C7AD2-94F6-E04F-82D7-513972B16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4" name="Freeform 15">
                <a:extLst>
                  <a:ext uri="{FF2B5EF4-FFF2-40B4-BE49-F238E27FC236}">
                    <a16:creationId xmlns:a16="http://schemas.microsoft.com/office/drawing/2014/main" id="{955ECAC6-7920-654F-8A94-01D289891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5" name="Freeform 16">
                <a:extLst>
                  <a:ext uri="{FF2B5EF4-FFF2-40B4-BE49-F238E27FC236}">
                    <a16:creationId xmlns:a16="http://schemas.microsoft.com/office/drawing/2014/main" id="{BCAD2C46-837A-084A-A3CE-DEEDDA65F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6" name="Freeform 17">
                <a:extLst>
                  <a:ext uri="{FF2B5EF4-FFF2-40B4-BE49-F238E27FC236}">
                    <a16:creationId xmlns:a16="http://schemas.microsoft.com/office/drawing/2014/main" id="{57B5C1C6-9822-E444-A2EE-B14FC2E5A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id="{87B81E2E-5B92-5341-ACD8-08293B760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8" name="Freeform 19">
                <a:extLst>
                  <a:ext uri="{FF2B5EF4-FFF2-40B4-BE49-F238E27FC236}">
                    <a16:creationId xmlns:a16="http://schemas.microsoft.com/office/drawing/2014/main" id="{1F7E11DF-1394-C349-B746-B9D4F43B5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9" name="Freeform 20">
                <a:extLst>
                  <a:ext uri="{FF2B5EF4-FFF2-40B4-BE49-F238E27FC236}">
                    <a16:creationId xmlns:a16="http://schemas.microsoft.com/office/drawing/2014/main" id="{37C6848B-39FC-4642-AC72-33B8469A1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0" name="Freeform 21">
                <a:extLst>
                  <a:ext uri="{FF2B5EF4-FFF2-40B4-BE49-F238E27FC236}">
                    <a16:creationId xmlns:a16="http://schemas.microsoft.com/office/drawing/2014/main" id="{68F85336-6495-2543-8749-77352C837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1" name="Freeform 22">
                <a:extLst>
                  <a:ext uri="{FF2B5EF4-FFF2-40B4-BE49-F238E27FC236}">
                    <a16:creationId xmlns:a16="http://schemas.microsoft.com/office/drawing/2014/main" id="{83460615-7BDD-3347-93EF-35C32854E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2" name="Freeform 23">
                <a:extLst>
                  <a:ext uri="{FF2B5EF4-FFF2-40B4-BE49-F238E27FC236}">
                    <a16:creationId xmlns:a16="http://schemas.microsoft.com/office/drawing/2014/main" id="{160A8904-A6DA-A94E-8303-C82630457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03" name="Freeform 24">
                <a:extLst>
                  <a:ext uri="{FF2B5EF4-FFF2-40B4-BE49-F238E27FC236}">
                    <a16:creationId xmlns:a16="http://schemas.microsoft.com/office/drawing/2014/main" id="{A83F4969-66F5-1C49-8AC4-B99BA64A4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36" name="Freeform 41">
              <a:extLst>
                <a:ext uri="{FF2B5EF4-FFF2-40B4-BE49-F238E27FC236}">
                  <a16:creationId xmlns:a16="http://schemas.microsoft.com/office/drawing/2014/main" id="{C1594F92-DE30-FD48-A5D5-213CAFBB2D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7" name="Freeform 42">
              <a:extLst>
                <a:ext uri="{FF2B5EF4-FFF2-40B4-BE49-F238E27FC236}">
                  <a16:creationId xmlns:a16="http://schemas.microsoft.com/office/drawing/2014/main" id="{32D59D23-379E-A949-8982-712B35058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8" name="Freeform 43">
              <a:extLst>
                <a:ext uri="{FF2B5EF4-FFF2-40B4-BE49-F238E27FC236}">
                  <a16:creationId xmlns:a16="http://schemas.microsoft.com/office/drawing/2014/main" id="{062ED4CF-C34E-CB45-AD7A-EA38330C8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9" name="Freeform 44">
              <a:extLst>
                <a:ext uri="{FF2B5EF4-FFF2-40B4-BE49-F238E27FC236}">
                  <a16:creationId xmlns:a16="http://schemas.microsoft.com/office/drawing/2014/main" id="{47C467C4-2B02-0E4C-8F10-BB1DEF0ED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0" name="Freeform 45">
              <a:extLst>
                <a:ext uri="{FF2B5EF4-FFF2-40B4-BE49-F238E27FC236}">
                  <a16:creationId xmlns:a16="http://schemas.microsoft.com/office/drawing/2014/main" id="{E8B7D441-CF7F-7540-87FA-C78EAFF0A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1" name="Freeform 46">
              <a:extLst>
                <a:ext uri="{FF2B5EF4-FFF2-40B4-BE49-F238E27FC236}">
                  <a16:creationId xmlns:a16="http://schemas.microsoft.com/office/drawing/2014/main" id="{1902BA24-6F70-FA47-BCA8-4E11FA7C3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2" name="Freeform 47">
              <a:extLst>
                <a:ext uri="{FF2B5EF4-FFF2-40B4-BE49-F238E27FC236}">
                  <a16:creationId xmlns:a16="http://schemas.microsoft.com/office/drawing/2014/main" id="{9C57EED1-A14A-204A-889F-63FB55D83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3" name="Freeform 48">
              <a:extLst>
                <a:ext uri="{FF2B5EF4-FFF2-40B4-BE49-F238E27FC236}">
                  <a16:creationId xmlns:a16="http://schemas.microsoft.com/office/drawing/2014/main" id="{74D7A8C0-D9A4-5D4B-B0D7-1BB08AE19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4" name="Freeform 49">
              <a:extLst>
                <a:ext uri="{FF2B5EF4-FFF2-40B4-BE49-F238E27FC236}">
                  <a16:creationId xmlns:a16="http://schemas.microsoft.com/office/drawing/2014/main" id="{FAADD2F0-9593-9B40-A890-BA6C1A6A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5" name="Freeform 50">
              <a:extLst>
                <a:ext uri="{FF2B5EF4-FFF2-40B4-BE49-F238E27FC236}">
                  <a16:creationId xmlns:a16="http://schemas.microsoft.com/office/drawing/2014/main" id="{8C7814AA-004A-7241-96BA-B976BAC61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6" name="Freeform 51">
              <a:extLst>
                <a:ext uri="{FF2B5EF4-FFF2-40B4-BE49-F238E27FC236}">
                  <a16:creationId xmlns:a16="http://schemas.microsoft.com/office/drawing/2014/main" id="{2D32A906-0734-9348-97DA-94FF4706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7" name="Freeform 52">
              <a:extLst>
                <a:ext uri="{FF2B5EF4-FFF2-40B4-BE49-F238E27FC236}">
                  <a16:creationId xmlns:a16="http://schemas.microsoft.com/office/drawing/2014/main" id="{293FBAFF-6F39-F04B-8319-E1D986C61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8" name="Freeform 53">
              <a:extLst>
                <a:ext uri="{FF2B5EF4-FFF2-40B4-BE49-F238E27FC236}">
                  <a16:creationId xmlns:a16="http://schemas.microsoft.com/office/drawing/2014/main" id="{A223C897-D58B-7F47-96BE-7E6F7B83C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9" name="Freeform 54">
              <a:extLst>
                <a:ext uri="{FF2B5EF4-FFF2-40B4-BE49-F238E27FC236}">
                  <a16:creationId xmlns:a16="http://schemas.microsoft.com/office/drawing/2014/main" id="{2B6357D9-3FF3-BD47-8732-3DB74474D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0" name="Freeform 55">
              <a:extLst>
                <a:ext uri="{FF2B5EF4-FFF2-40B4-BE49-F238E27FC236}">
                  <a16:creationId xmlns:a16="http://schemas.microsoft.com/office/drawing/2014/main" id="{9A3ACF76-58D4-E84A-9ACE-B380A81DA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1" name="Freeform 56">
              <a:extLst>
                <a:ext uri="{FF2B5EF4-FFF2-40B4-BE49-F238E27FC236}">
                  <a16:creationId xmlns:a16="http://schemas.microsoft.com/office/drawing/2014/main" id="{D7056727-23AC-9742-94AB-D74A9331C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2" name="Freeform 57">
              <a:extLst>
                <a:ext uri="{FF2B5EF4-FFF2-40B4-BE49-F238E27FC236}">
                  <a16:creationId xmlns:a16="http://schemas.microsoft.com/office/drawing/2014/main" id="{E49CFECD-B805-3940-833E-93FEE2CEC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3" name="Freeform 58">
              <a:extLst>
                <a:ext uri="{FF2B5EF4-FFF2-40B4-BE49-F238E27FC236}">
                  <a16:creationId xmlns:a16="http://schemas.microsoft.com/office/drawing/2014/main" id="{2FDB373E-8AAB-8A42-B2B9-84358C70A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4" name="Freeform 59">
              <a:extLst>
                <a:ext uri="{FF2B5EF4-FFF2-40B4-BE49-F238E27FC236}">
                  <a16:creationId xmlns:a16="http://schemas.microsoft.com/office/drawing/2014/main" id="{6DCD7AC9-0785-8C42-9091-C92753C65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5" name="Freeform 60">
              <a:extLst>
                <a:ext uri="{FF2B5EF4-FFF2-40B4-BE49-F238E27FC236}">
                  <a16:creationId xmlns:a16="http://schemas.microsoft.com/office/drawing/2014/main" id="{0F1E4F7F-3B51-2344-80E4-B9F7C4103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6" name="Freeform 61">
              <a:extLst>
                <a:ext uri="{FF2B5EF4-FFF2-40B4-BE49-F238E27FC236}">
                  <a16:creationId xmlns:a16="http://schemas.microsoft.com/office/drawing/2014/main" id="{D4E395B4-7662-DF41-9BA4-837236C5D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7" name="Freeform 62">
              <a:extLst>
                <a:ext uri="{FF2B5EF4-FFF2-40B4-BE49-F238E27FC236}">
                  <a16:creationId xmlns:a16="http://schemas.microsoft.com/office/drawing/2014/main" id="{5C0ED16C-460E-A447-975C-D7A1B1080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8" name="Freeform 63">
              <a:extLst>
                <a:ext uri="{FF2B5EF4-FFF2-40B4-BE49-F238E27FC236}">
                  <a16:creationId xmlns:a16="http://schemas.microsoft.com/office/drawing/2014/main" id="{110C17F9-E7E5-6245-82E7-CE4930F0E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9" name="Freeform 64">
              <a:extLst>
                <a:ext uri="{FF2B5EF4-FFF2-40B4-BE49-F238E27FC236}">
                  <a16:creationId xmlns:a16="http://schemas.microsoft.com/office/drawing/2014/main" id="{35C48285-F95F-674E-B8E9-9917429CE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0" name="Freeform 65">
              <a:extLst>
                <a:ext uri="{FF2B5EF4-FFF2-40B4-BE49-F238E27FC236}">
                  <a16:creationId xmlns:a16="http://schemas.microsoft.com/office/drawing/2014/main" id="{DDC5A2AC-CA1C-C347-9E5D-F8F3BAFA7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1" name="Freeform 166">
              <a:extLst>
                <a:ext uri="{FF2B5EF4-FFF2-40B4-BE49-F238E27FC236}">
                  <a16:creationId xmlns:a16="http://schemas.microsoft.com/office/drawing/2014/main" id="{4AC45890-E435-1D41-BDC3-644A67D56D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62" name="Freeform 167">
              <a:extLst>
                <a:ext uri="{FF2B5EF4-FFF2-40B4-BE49-F238E27FC236}">
                  <a16:creationId xmlns:a16="http://schemas.microsoft.com/office/drawing/2014/main" id="{C330E70E-74E6-0446-85AA-44FADC9189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3" name="Freeform 168">
              <a:extLst>
                <a:ext uri="{FF2B5EF4-FFF2-40B4-BE49-F238E27FC236}">
                  <a16:creationId xmlns:a16="http://schemas.microsoft.com/office/drawing/2014/main" id="{A730B673-B776-6042-896F-C0E4D15023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4" name="Freeform 169">
              <a:extLst>
                <a:ext uri="{FF2B5EF4-FFF2-40B4-BE49-F238E27FC236}">
                  <a16:creationId xmlns:a16="http://schemas.microsoft.com/office/drawing/2014/main" id="{95E33E2A-6226-C340-A397-C1863DBA80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5" name="Freeform 170">
              <a:extLst>
                <a:ext uri="{FF2B5EF4-FFF2-40B4-BE49-F238E27FC236}">
                  <a16:creationId xmlns:a16="http://schemas.microsoft.com/office/drawing/2014/main" id="{78111320-CEDC-B14F-BCC8-EE10D9C89E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6" name="Freeform 171">
              <a:extLst>
                <a:ext uri="{FF2B5EF4-FFF2-40B4-BE49-F238E27FC236}">
                  <a16:creationId xmlns:a16="http://schemas.microsoft.com/office/drawing/2014/main" id="{2296C3BA-4E16-D94B-9660-6FFE5D368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7" name="Freeform 172">
              <a:extLst>
                <a:ext uri="{FF2B5EF4-FFF2-40B4-BE49-F238E27FC236}">
                  <a16:creationId xmlns:a16="http://schemas.microsoft.com/office/drawing/2014/main" id="{B9BDD95F-7394-9841-A195-C1C2913058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8" name="Freeform 173">
              <a:extLst>
                <a:ext uri="{FF2B5EF4-FFF2-40B4-BE49-F238E27FC236}">
                  <a16:creationId xmlns:a16="http://schemas.microsoft.com/office/drawing/2014/main" id="{B9C117BA-0FE2-094C-BB27-AF52F8F911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9" name="Freeform 174">
              <a:extLst>
                <a:ext uri="{FF2B5EF4-FFF2-40B4-BE49-F238E27FC236}">
                  <a16:creationId xmlns:a16="http://schemas.microsoft.com/office/drawing/2014/main" id="{8E11FD5D-35AA-4D4D-92D6-755AA64449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0" name="Freeform 175">
              <a:extLst>
                <a:ext uri="{FF2B5EF4-FFF2-40B4-BE49-F238E27FC236}">
                  <a16:creationId xmlns:a16="http://schemas.microsoft.com/office/drawing/2014/main" id="{413B88C5-DE98-864E-8DDB-0F8F73936D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1" name="Freeform 176">
              <a:extLst>
                <a:ext uri="{FF2B5EF4-FFF2-40B4-BE49-F238E27FC236}">
                  <a16:creationId xmlns:a16="http://schemas.microsoft.com/office/drawing/2014/main" id="{5C6BB61B-5F7D-7E4B-BCB9-CBCA6364D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2" name="Freeform 177">
              <a:extLst>
                <a:ext uri="{FF2B5EF4-FFF2-40B4-BE49-F238E27FC236}">
                  <a16:creationId xmlns:a16="http://schemas.microsoft.com/office/drawing/2014/main" id="{49505540-60AF-2443-8D12-A2FD15D916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3" name="Freeform 178">
              <a:extLst>
                <a:ext uri="{FF2B5EF4-FFF2-40B4-BE49-F238E27FC236}">
                  <a16:creationId xmlns:a16="http://schemas.microsoft.com/office/drawing/2014/main" id="{529998EF-E72F-DA41-9453-1EA51DDD7A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4" name="Freeform 179">
              <a:extLst>
                <a:ext uri="{FF2B5EF4-FFF2-40B4-BE49-F238E27FC236}">
                  <a16:creationId xmlns:a16="http://schemas.microsoft.com/office/drawing/2014/main" id="{DCF189F4-9D7F-DC4E-AAD7-3559FD07A0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5" name="Freeform 180">
              <a:extLst>
                <a:ext uri="{FF2B5EF4-FFF2-40B4-BE49-F238E27FC236}">
                  <a16:creationId xmlns:a16="http://schemas.microsoft.com/office/drawing/2014/main" id="{213030FD-6387-9C45-BD0E-311B5C230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6" name="Freeform 181">
              <a:extLst>
                <a:ext uri="{FF2B5EF4-FFF2-40B4-BE49-F238E27FC236}">
                  <a16:creationId xmlns:a16="http://schemas.microsoft.com/office/drawing/2014/main" id="{628489E1-C3FE-2A40-86B2-6FB646615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7" name="Freeform 182">
              <a:extLst>
                <a:ext uri="{FF2B5EF4-FFF2-40B4-BE49-F238E27FC236}">
                  <a16:creationId xmlns:a16="http://schemas.microsoft.com/office/drawing/2014/main" id="{B57F6A6B-D39F-A946-A51E-F0F56C2426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8" name="Freeform 183">
              <a:extLst>
                <a:ext uri="{FF2B5EF4-FFF2-40B4-BE49-F238E27FC236}">
                  <a16:creationId xmlns:a16="http://schemas.microsoft.com/office/drawing/2014/main" id="{F37DEBAC-7F30-A247-9A56-A06B794B83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79" name="Freeform 184">
              <a:extLst>
                <a:ext uri="{FF2B5EF4-FFF2-40B4-BE49-F238E27FC236}">
                  <a16:creationId xmlns:a16="http://schemas.microsoft.com/office/drawing/2014/main" id="{D4005144-A8CD-2843-922A-C1BA0E6926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620423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56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Mechanism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을 적용한 추천 </a:t>
            </a:r>
            <a:r>
              <a:rPr lang="ko-KR" altLang="en-US" sz="30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로직</a:t>
            </a:r>
            <a:r>
              <a:rPr lang="ko-KR" altLang="en-US" sz="30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endParaRPr lang="en-US" sz="3000" b="1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565" name="내용 개체 틀 2">
            <a:extLst>
              <a:ext uri="{FF2B5EF4-FFF2-40B4-BE49-F238E27FC236}">
                <a16:creationId xmlns:a16="http://schemas.microsoft.com/office/drawing/2014/main" id="{9C3BBC81-2D3C-814D-9FF4-4F4CDEA82E75}"/>
              </a:ext>
            </a:extLst>
          </p:cNvPr>
          <p:cNvSpPr txBox="1">
            <a:spLocks/>
          </p:cNvSpPr>
          <p:nvPr/>
        </p:nvSpPr>
        <p:spPr>
          <a:xfrm>
            <a:off x="1383600" y="1411200"/>
            <a:ext cx="9500460" cy="5245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아이템 기반 협업 </a:t>
            </a:r>
            <a:r>
              <a:rPr lang="ko-KR" altLang="en-US" sz="2000" b="1" dirty="0" err="1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필터링</a:t>
            </a:r>
            <a:r>
              <a:rPr lang="ko-KR" altLang="en-US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lang="ko-KR" altLang="en-US" sz="2000" b="1" dirty="0" err="1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로직</a:t>
            </a:r>
            <a:r>
              <a:rPr lang="ko-KR" altLang="en-US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 적용</a:t>
            </a:r>
            <a:endParaRPr lang="en-US" altLang="ko-KR" sz="2000" b="1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시 장소 추천은 기존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DB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 있는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고빈도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이후부터는 기존에 고른 장소와의 유사도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코사인 유사도 등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바탕으로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가장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유사도가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높은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※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이때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자기 자신과의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유사도는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항상 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1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이기 때문에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이전에 모임 장소로 골랐던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장소가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추천리스트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최상단에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위치하게 된다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추천 받은 장소에 대한 사용자의 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피드백이 좋지 않았다면</a:t>
            </a:r>
            <a:r>
              <a:rPr lang="en-US" altLang="ko-KR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직전 모임이 이루어진 장소를 탐색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그 장소가 존재하고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그 장소에 대한 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피드백이 좋았다면 그 장소를 중심으로 </a:t>
            </a:r>
            <a:r>
              <a:rPr lang="ko-KR" altLang="en-US" sz="1800" b="1" u="sng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유사도를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계산하여 추천을 다시 진행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이전에 모임을 했던 장소가 없거나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1800" b="1" u="sng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그 장소 역시 피드백이 좋지 않았다면 피드백이 좋지 않았던 장소를 제외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 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고빈도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</a:b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BC66BF69-6474-1743-B35A-E6C5C6DBC3E4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569" name="Group 7">
              <a:extLst>
                <a:ext uri="{FF2B5EF4-FFF2-40B4-BE49-F238E27FC236}">
                  <a16:creationId xmlns:a16="http://schemas.microsoft.com/office/drawing/2014/main" id="{0A5583A7-9DEB-9941-A650-5A9DB32E3CD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620" name="Freeform 25">
                <a:extLst>
                  <a:ext uri="{FF2B5EF4-FFF2-40B4-BE49-F238E27FC236}">
                    <a16:creationId xmlns:a16="http://schemas.microsoft.com/office/drawing/2014/main" id="{33517E38-AE52-284A-8590-63D61DB1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26">
                <a:extLst>
                  <a:ext uri="{FF2B5EF4-FFF2-40B4-BE49-F238E27FC236}">
                    <a16:creationId xmlns:a16="http://schemas.microsoft.com/office/drawing/2014/main" id="{092E4C99-C7A6-B645-870B-B77882CF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28">
                <a:extLst>
                  <a:ext uri="{FF2B5EF4-FFF2-40B4-BE49-F238E27FC236}">
                    <a16:creationId xmlns:a16="http://schemas.microsoft.com/office/drawing/2014/main" id="{17209D4E-B544-664F-AB40-C730B129B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29">
                <a:extLst>
                  <a:ext uri="{FF2B5EF4-FFF2-40B4-BE49-F238E27FC236}">
                    <a16:creationId xmlns:a16="http://schemas.microsoft.com/office/drawing/2014/main" id="{C6FCFC74-F682-0345-88F8-1DBDEBD28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30">
                <a:extLst>
                  <a:ext uri="{FF2B5EF4-FFF2-40B4-BE49-F238E27FC236}">
                    <a16:creationId xmlns:a16="http://schemas.microsoft.com/office/drawing/2014/main" id="{C4A997F2-CD72-C246-A7F8-31AE46F12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31">
                <a:extLst>
                  <a:ext uri="{FF2B5EF4-FFF2-40B4-BE49-F238E27FC236}">
                    <a16:creationId xmlns:a16="http://schemas.microsoft.com/office/drawing/2014/main" id="{A7CE3205-6359-9A47-8AB2-781A39CCD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32">
                <a:extLst>
                  <a:ext uri="{FF2B5EF4-FFF2-40B4-BE49-F238E27FC236}">
                    <a16:creationId xmlns:a16="http://schemas.microsoft.com/office/drawing/2014/main" id="{96E6EA70-F143-D14F-B47F-2CCE7A405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33">
                <a:extLst>
                  <a:ext uri="{FF2B5EF4-FFF2-40B4-BE49-F238E27FC236}">
                    <a16:creationId xmlns:a16="http://schemas.microsoft.com/office/drawing/2014/main" id="{9C533264-98BB-6347-B2F6-5F83DA80A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8" name="Freeform 34">
                <a:extLst>
                  <a:ext uri="{FF2B5EF4-FFF2-40B4-BE49-F238E27FC236}">
                    <a16:creationId xmlns:a16="http://schemas.microsoft.com/office/drawing/2014/main" id="{7DD375E2-A032-2844-9C16-504F52FF6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9" name="Freeform 35">
                <a:extLst>
                  <a:ext uri="{FF2B5EF4-FFF2-40B4-BE49-F238E27FC236}">
                    <a16:creationId xmlns:a16="http://schemas.microsoft.com/office/drawing/2014/main" id="{D6C1B734-7E85-1A46-B125-613A39476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0" name="Freeform 36">
                <a:extLst>
                  <a:ext uri="{FF2B5EF4-FFF2-40B4-BE49-F238E27FC236}">
                    <a16:creationId xmlns:a16="http://schemas.microsoft.com/office/drawing/2014/main" id="{E58F0DD5-4359-9B4C-8E21-695E295C4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1" name="Freeform 37">
                <a:extLst>
                  <a:ext uri="{FF2B5EF4-FFF2-40B4-BE49-F238E27FC236}">
                    <a16:creationId xmlns:a16="http://schemas.microsoft.com/office/drawing/2014/main" id="{4EFEE77E-6A2B-9344-9402-D6686E5E1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2" name="Freeform 38">
                <a:extLst>
                  <a:ext uri="{FF2B5EF4-FFF2-40B4-BE49-F238E27FC236}">
                    <a16:creationId xmlns:a16="http://schemas.microsoft.com/office/drawing/2014/main" id="{3B908229-F917-614A-9D78-DB22CAFBE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3" name="Freeform 39">
                <a:extLst>
                  <a:ext uri="{FF2B5EF4-FFF2-40B4-BE49-F238E27FC236}">
                    <a16:creationId xmlns:a16="http://schemas.microsoft.com/office/drawing/2014/main" id="{570DE574-8069-A74E-8CA1-41A0B977C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70" name="Freeform 66">
              <a:extLst>
                <a:ext uri="{FF2B5EF4-FFF2-40B4-BE49-F238E27FC236}">
                  <a16:creationId xmlns:a16="http://schemas.microsoft.com/office/drawing/2014/main" id="{002EACBF-6DC4-D148-ABBB-560FBB31B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68">
              <a:extLst>
                <a:ext uri="{FF2B5EF4-FFF2-40B4-BE49-F238E27FC236}">
                  <a16:creationId xmlns:a16="http://schemas.microsoft.com/office/drawing/2014/main" id="{C7DDE1AC-AB66-3D42-8587-9E4FB90CA3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69">
              <a:extLst>
                <a:ext uri="{FF2B5EF4-FFF2-40B4-BE49-F238E27FC236}">
                  <a16:creationId xmlns:a16="http://schemas.microsoft.com/office/drawing/2014/main" id="{29A05FE1-0A8D-6640-A65A-E16AFDEA83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70">
              <a:extLst>
                <a:ext uri="{FF2B5EF4-FFF2-40B4-BE49-F238E27FC236}">
                  <a16:creationId xmlns:a16="http://schemas.microsoft.com/office/drawing/2014/main" id="{20AB6548-7CD5-484F-9F32-0D6130B928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71">
              <a:extLst>
                <a:ext uri="{FF2B5EF4-FFF2-40B4-BE49-F238E27FC236}">
                  <a16:creationId xmlns:a16="http://schemas.microsoft.com/office/drawing/2014/main" id="{439DEE99-BCAE-1545-BC22-D6B800DE1E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72">
              <a:extLst>
                <a:ext uri="{FF2B5EF4-FFF2-40B4-BE49-F238E27FC236}">
                  <a16:creationId xmlns:a16="http://schemas.microsoft.com/office/drawing/2014/main" id="{75993024-C829-C943-8F67-EFB50CBA8F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73">
              <a:extLst>
                <a:ext uri="{FF2B5EF4-FFF2-40B4-BE49-F238E27FC236}">
                  <a16:creationId xmlns:a16="http://schemas.microsoft.com/office/drawing/2014/main" id="{E7DDE319-E49A-5247-BA44-AC50340476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74">
              <a:extLst>
                <a:ext uri="{FF2B5EF4-FFF2-40B4-BE49-F238E27FC236}">
                  <a16:creationId xmlns:a16="http://schemas.microsoft.com/office/drawing/2014/main" id="{86F52543-AE4B-4649-A393-E282F30308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75">
              <a:extLst>
                <a:ext uri="{FF2B5EF4-FFF2-40B4-BE49-F238E27FC236}">
                  <a16:creationId xmlns:a16="http://schemas.microsoft.com/office/drawing/2014/main" id="{F14BDC60-9E03-B343-8F08-01B40907E4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76">
              <a:extLst>
                <a:ext uri="{FF2B5EF4-FFF2-40B4-BE49-F238E27FC236}">
                  <a16:creationId xmlns:a16="http://schemas.microsoft.com/office/drawing/2014/main" id="{493DEEE1-3498-E846-8A42-0BCB60C759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77">
              <a:extLst>
                <a:ext uri="{FF2B5EF4-FFF2-40B4-BE49-F238E27FC236}">
                  <a16:creationId xmlns:a16="http://schemas.microsoft.com/office/drawing/2014/main" id="{55F6FDA6-E5BC-8B48-82BB-AA947CE96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78">
              <a:extLst>
                <a:ext uri="{FF2B5EF4-FFF2-40B4-BE49-F238E27FC236}">
                  <a16:creationId xmlns:a16="http://schemas.microsoft.com/office/drawing/2014/main" id="{DC522E7C-64E4-364A-8B1D-69E295461F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79">
              <a:extLst>
                <a:ext uri="{FF2B5EF4-FFF2-40B4-BE49-F238E27FC236}">
                  <a16:creationId xmlns:a16="http://schemas.microsoft.com/office/drawing/2014/main" id="{159782DD-1C2D-F94B-844B-7F4578C103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80">
              <a:extLst>
                <a:ext uri="{FF2B5EF4-FFF2-40B4-BE49-F238E27FC236}">
                  <a16:creationId xmlns:a16="http://schemas.microsoft.com/office/drawing/2014/main" id="{E8D629FC-B892-E84F-9621-703DB5F637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81">
              <a:extLst>
                <a:ext uri="{FF2B5EF4-FFF2-40B4-BE49-F238E27FC236}">
                  <a16:creationId xmlns:a16="http://schemas.microsoft.com/office/drawing/2014/main" id="{1442383C-227C-784F-BA22-5817CC9AA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82">
              <a:extLst>
                <a:ext uri="{FF2B5EF4-FFF2-40B4-BE49-F238E27FC236}">
                  <a16:creationId xmlns:a16="http://schemas.microsoft.com/office/drawing/2014/main" id="{D4DC49F0-8B5F-FB40-A21D-D02FCA2E24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83">
              <a:extLst>
                <a:ext uri="{FF2B5EF4-FFF2-40B4-BE49-F238E27FC236}">
                  <a16:creationId xmlns:a16="http://schemas.microsoft.com/office/drawing/2014/main" id="{545A6A70-29DD-F140-907C-B81B7FBAA0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7" name="Freeform 84">
              <a:extLst>
                <a:ext uri="{FF2B5EF4-FFF2-40B4-BE49-F238E27FC236}">
                  <a16:creationId xmlns:a16="http://schemas.microsoft.com/office/drawing/2014/main" id="{23943026-A1B1-BA44-B5EB-64FD0C51E0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85">
              <a:extLst>
                <a:ext uri="{FF2B5EF4-FFF2-40B4-BE49-F238E27FC236}">
                  <a16:creationId xmlns:a16="http://schemas.microsoft.com/office/drawing/2014/main" id="{54B1A4B1-AAD1-A44F-9CDA-B623FFF88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86">
              <a:extLst>
                <a:ext uri="{FF2B5EF4-FFF2-40B4-BE49-F238E27FC236}">
                  <a16:creationId xmlns:a16="http://schemas.microsoft.com/office/drawing/2014/main" id="{98FF2EAF-06C9-E649-ABA3-7F5BD11A97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87">
              <a:extLst>
                <a:ext uri="{FF2B5EF4-FFF2-40B4-BE49-F238E27FC236}">
                  <a16:creationId xmlns:a16="http://schemas.microsoft.com/office/drawing/2014/main" id="{F7C9E584-E305-EE40-A765-371357FD10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88">
              <a:extLst>
                <a:ext uri="{FF2B5EF4-FFF2-40B4-BE49-F238E27FC236}">
                  <a16:creationId xmlns:a16="http://schemas.microsoft.com/office/drawing/2014/main" id="{7F4AED74-633F-8E4C-8DE7-188478F043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89">
              <a:extLst>
                <a:ext uri="{FF2B5EF4-FFF2-40B4-BE49-F238E27FC236}">
                  <a16:creationId xmlns:a16="http://schemas.microsoft.com/office/drawing/2014/main" id="{C13FB7D9-192F-1544-BF16-1CEC8E0F43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90">
              <a:extLst>
                <a:ext uri="{FF2B5EF4-FFF2-40B4-BE49-F238E27FC236}">
                  <a16:creationId xmlns:a16="http://schemas.microsoft.com/office/drawing/2014/main" id="{DC8E6A15-2510-694E-B6E0-C704F76FA1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94" name="Group 1">
              <a:extLst>
                <a:ext uri="{FF2B5EF4-FFF2-40B4-BE49-F238E27FC236}">
                  <a16:creationId xmlns:a16="http://schemas.microsoft.com/office/drawing/2014/main" id="{04A74143-59C0-3B49-9664-D2B4EE836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95" name="Freeform 91">
                <a:extLst>
                  <a:ext uri="{FF2B5EF4-FFF2-40B4-BE49-F238E27FC236}">
                    <a16:creationId xmlns:a16="http://schemas.microsoft.com/office/drawing/2014/main" id="{78328DC0-1A71-E845-A0A2-6CD74128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6" name="Freeform 92">
                <a:extLst>
                  <a:ext uri="{FF2B5EF4-FFF2-40B4-BE49-F238E27FC236}">
                    <a16:creationId xmlns:a16="http://schemas.microsoft.com/office/drawing/2014/main" id="{8D37DCA2-6C11-C745-8188-FB7C11F0D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7" name="Freeform 93">
                <a:extLst>
                  <a:ext uri="{FF2B5EF4-FFF2-40B4-BE49-F238E27FC236}">
                    <a16:creationId xmlns:a16="http://schemas.microsoft.com/office/drawing/2014/main" id="{184E6108-AE61-1442-9B3B-26A6F943C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8" name="Freeform 94">
                <a:extLst>
                  <a:ext uri="{FF2B5EF4-FFF2-40B4-BE49-F238E27FC236}">
                    <a16:creationId xmlns:a16="http://schemas.microsoft.com/office/drawing/2014/main" id="{971CF04E-FD42-4F43-AEDB-D5D732309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9" name="Freeform 95">
                <a:extLst>
                  <a:ext uri="{FF2B5EF4-FFF2-40B4-BE49-F238E27FC236}">
                    <a16:creationId xmlns:a16="http://schemas.microsoft.com/office/drawing/2014/main" id="{9EB15BA3-2A40-AF43-9BB6-34ACD94D4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0" name="Freeform 96">
                <a:extLst>
                  <a:ext uri="{FF2B5EF4-FFF2-40B4-BE49-F238E27FC236}">
                    <a16:creationId xmlns:a16="http://schemas.microsoft.com/office/drawing/2014/main" id="{45A994BD-005E-3A4B-85BA-39A295C9C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01" name="Freeform 97">
                <a:extLst>
                  <a:ext uri="{FF2B5EF4-FFF2-40B4-BE49-F238E27FC236}">
                    <a16:creationId xmlns:a16="http://schemas.microsoft.com/office/drawing/2014/main" id="{27310912-01F5-3843-AA4B-8E3F7D232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2" name="Freeform 98">
                <a:extLst>
                  <a:ext uri="{FF2B5EF4-FFF2-40B4-BE49-F238E27FC236}">
                    <a16:creationId xmlns:a16="http://schemas.microsoft.com/office/drawing/2014/main" id="{F0BFE239-7FA5-CF4D-9E09-61E91542D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3" name="Freeform 99">
                <a:extLst>
                  <a:ext uri="{FF2B5EF4-FFF2-40B4-BE49-F238E27FC236}">
                    <a16:creationId xmlns:a16="http://schemas.microsoft.com/office/drawing/2014/main" id="{95C180E3-A18E-D446-99AE-89B0B2304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4" name="Freeform 100">
                <a:extLst>
                  <a:ext uri="{FF2B5EF4-FFF2-40B4-BE49-F238E27FC236}">
                    <a16:creationId xmlns:a16="http://schemas.microsoft.com/office/drawing/2014/main" id="{FB135A44-07C2-1B4E-8162-73F1C9823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5" name="Freeform 101">
                <a:extLst>
                  <a:ext uri="{FF2B5EF4-FFF2-40B4-BE49-F238E27FC236}">
                    <a16:creationId xmlns:a16="http://schemas.microsoft.com/office/drawing/2014/main" id="{BB094232-CCA3-724A-9156-523878F13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102">
                <a:extLst>
                  <a:ext uri="{FF2B5EF4-FFF2-40B4-BE49-F238E27FC236}">
                    <a16:creationId xmlns:a16="http://schemas.microsoft.com/office/drawing/2014/main" id="{DC6B5C16-3BBC-7049-92DD-C71D4932F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103">
                <a:extLst>
                  <a:ext uri="{FF2B5EF4-FFF2-40B4-BE49-F238E27FC236}">
                    <a16:creationId xmlns:a16="http://schemas.microsoft.com/office/drawing/2014/main" id="{D71FA61C-D981-A146-A7B7-7F2DD358B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104">
                <a:extLst>
                  <a:ext uri="{FF2B5EF4-FFF2-40B4-BE49-F238E27FC236}">
                    <a16:creationId xmlns:a16="http://schemas.microsoft.com/office/drawing/2014/main" id="{9D2D5175-1ABB-CE43-84E1-FC54C2946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105">
                <a:extLst>
                  <a:ext uri="{FF2B5EF4-FFF2-40B4-BE49-F238E27FC236}">
                    <a16:creationId xmlns:a16="http://schemas.microsoft.com/office/drawing/2014/main" id="{AC608CA1-9F81-144C-AECD-58DB471C5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106">
                <a:extLst>
                  <a:ext uri="{FF2B5EF4-FFF2-40B4-BE49-F238E27FC236}">
                    <a16:creationId xmlns:a16="http://schemas.microsoft.com/office/drawing/2014/main" id="{BB5B5C91-EB55-584F-87CA-2E94D3EE3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107">
                <a:extLst>
                  <a:ext uri="{FF2B5EF4-FFF2-40B4-BE49-F238E27FC236}">
                    <a16:creationId xmlns:a16="http://schemas.microsoft.com/office/drawing/2014/main" id="{3D8AF05C-BC81-0C46-AA0D-181AFDDCD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108">
                <a:extLst>
                  <a:ext uri="{FF2B5EF4-FFF2-40B4-BE49-F238E27FC236}">
                    <a16:creationId xmlns:a16="http://schemas.microsoft.com/office/drawing/2014/main" id="{64FE3EB1-D14D-7247-B864-4B41C6E25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109">
                <a:extLst>
                  <a:ext uri="{FF2B5EF4-FFF2-40B4-BE49-F238E27FC236}">
                    <a16:creationId xmlns:a16="http://schemas.microsoft.com/office/drawing/2014/main" id="{D0606178-426E-C542-A7B9-03E7A2062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10">
                <a:extLst>
                  <a:ext uri="{FF2B5EF4-FFF2-40B4-BE49-F238E27FC236}">
                    <a16:creationId xmlns:a16="http://schemas.microsoft.com/office/drawing/2014/main" id="{AC901640-0947-704F-A2A9-2BE59B8D0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1">
                <a:extLst>
                  <a:ext uri="{FF2B5EF4-FFF2-40B4-BE49-F238E27FC236}">
                    <a16:creationId xmlns:a16="http://schemas.microsoft.com/office/drawing/2014/main" id="{C264B08D-8C1B-5D44-A488-EAB2BFE0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12">
                <a:extLst>
                  <a:ext uri="{FF2B5EF4-FFF2-40B4-BE49-F238E27FC236}">
                    <a16:creationId xmlns:a16="http://schemas.microsoft.com/office/drawing/2014/main" id="{15B6FB00-347B-5545-AB4C-770EE9A41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13">
                <a:extLst>
                  <a:ext uri="{FF2B5EF4-FFF2-40B4-BE49-F238E27FC236}">
                    <a16:creationId xmlns:a16="http://schemas.microsoft.com/office/drawing/2014/main" id="{5B270F60-40D1-4440-A110-54DF9F624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14">
                <a:extLst>
                  <a:ext uri="{FF2B5EF4-FFF2-40B4-BE49-F238E27FC236}">
                    <a16:creationId xmlns:a16="http://schemas.microsoft.com/office/drawing/2014/main" id="{9175AA83-CDE2-C54A-95E5-B01EDD57D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15">
                <a:extLst>
                  <a:ext uri="{FF2B5EF4-FFF2-40B4-BE49-F238E27FC236}">
                    <a16:creationId xmlns:a16="http://schemas.microsoft.com/office/drawing/2014/main" id="{5B75AD9B-095F-EF40-9AD4-6A87629AE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34" name="그룹 633">
            <a:extLst>
              <a:ext uri="{FF2B5EF4-FFF2-40B4-BE49-F238E27FC236}">
                <a16:creationId xmlns:a16="http://schemas.microsoft.com/office/drawing/2014/main" id="{B5346364-23DD-AF44-A2D9-9AF3C93E28D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635" name="Group 8">
              <a:extLst>
                <a:ext uri="{FF2B5EF4-FFF2-40B4-BE49-F238E27FC236}">
                  <a16:creationId xmlns:a16="http://schemas.microsoft.com/office/drawing/2014/main" id="{178B482B-9B6C-654D-8B03-D74EAF766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80" name="Freeform 1">
                <a:extLst>
                  <a:ext uri="{FF2B5EF4-FFF2-40B4-BE49-F238E27FC236}">
                    <a16:creationId xmlns:a16="http://schemas.microsoft.com/office/drawing/2014/main" id="{6BBCCF9E-1A91-354F-B124-97AF249FC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1" name="Freeform 2">
                <a:extLst>
                  <a:ext uri="{FF2B5EF4-FFF2-40B4-BE49-F238E27FC236}">
                    <a16:creationId xmlns:a16="http://schemas.microsoft.com/office/drawing/2014/main" id="{3E24097C-4E41-0546-BF1B-EB62FA45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2" name="Freeform 3">
                <a:extLst>
                  <a:ext uri="{FF2B5EF4-FFF2-40B4-BE49-F238E27FC236}">
                    <a16:creationId xmlns:a16="http://schemas.microsoft.com/office/drawing/2014/main" id="{9A32AF50-7438-214F-ACE8-541A0627B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3" name="Freeform 4">
                <a:extLst>
                  <a:ext uri="{FF2B5EF4-FFF2-40B4-BE49-F238E27FC236}">
                    <a16:creationId xmlns:a16="http://schemas.microsoft.com/office/drawing/2014/main" id="{8FA99FBE-67F8-744C-B2A0-021C07BFB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4" name="Freeform 5">
                <a:extLst>
                  <a:ext uri="{FF2B5EF4-FFF2-40B4-BE49-F238E27FC236}">
                    <a16:creationId xmlns:a16="http://schemas.microsoft.com/office/drawing/2014/main" id="{CA83D727-D24F-BB4B-BF6A-4FECE096F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5" name="Freeform 6">
                <a:extLst>
                  <a:ext uri="{FF2B5EF4-FFF2-40B4-BE49-F238E27FC236}">
                    <a16:creationId xmlns:a16="http://schemas.microsoft.com/office/drawing/2014/main" id="{F15A9B9F-0D60-6648-AE69-FEDFB2AD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6" name="Freeform 7">
                <a:extLst>
                  <a:ext uri="{FF2B5EF4-FFF2-40B4-BE49-F238E27FC236}">
                    <a16:creationId xmlns:a16="http://schemas.microsoft.com/office/drawing/2014/main" id="{57F2A950-48BC-324A-978E-0B43EFE5E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7" name="Freeform 8">
                <a:extLst>
                  <a:ext uri="{FF2B5EF4-FFF2-40B4-BE49-F238E27FC236}">
                    <a16:creationId xmlns:a16="http://schemas.microsoft.com/office/drawing/2014/main" id="{C7E129D4-CDF0-B942-A52D-EBE25E30C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8" name="Freeform 9">
                <a:extLst>
                  <a:ext uri="{FF2B5EF4-FFF2-40B4-BE49-F238E27FC236}">
                    <a16:creationId xmlns:a16="http://schemas.microsoft.com/office/drawing/2014/main" id="{866227FD-CFED-9949-9E85-04FF5E5A4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9" name="Freeform 10">
                <a:extLst>
                  <a:ext uri="{FF2B5EF4-FFF2-40B4-BE49-F238E27FC236}">
                    <a16:creationId xmlns:a16="http://schemas.microsoft.com/office/drawing/2014/main" id="{0AE3FA50-5D9B-7143-A857-074FF749F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0" name="Freeform 11">
                <a:extLst>
                  <a:ext uri="{FF2B5EF4-FFF2-40B4-BE49-F238E27FC236}">
                    <a16:creationId xmlns:a16="http://schemas.microsoft.com/office/drawing/2014/main" id="{EE248555-D5E0-4441-8E6E-29D557B4C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1" name="Freeform 12">
                <a:extLst>
                  <a:ext uri="{FF2B5EF4-FFF2-40B4-BE49-F238E27FC236}">
                    <a16:creationId xmlns:a16="http://schemas.microsoft.com/office/drawing/2014/main" id="{F10099DD-E6A0-4E47-AD4D-0FE7E698E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2" name="Freeform 13">
                <a:extLst>
                  <a:ext uri="{FF2B5EF4-FFF2-40B4-BE49-F238E27FC236}">
                    <a16:creationId xmlns:a16="http://schemas.microsoft.com/office/drawing/2014/main" id="{22E337CB-1099-8246-AD28-0FEC6DE91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3" name="Freeform 14">
                <a:extLst>
                  <a:ext uri="{FF2B5EF4-FFF2-40B4-BE49-F238E27FC236}">
                    <a16:creationId xmlns:a16="http://schemas.microsoft.com/office/drawing/2014/main" id="{E02C7AD2-94F6-E04F-82D7-513972B16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4" name="Freeform 15">
                <a:extLst>
                  <a:ext uri="{FF2B5EF4-FFF2-40B4-BE49-F238E27FC236}">
                    <a16:creationId xmlns:a16="http://schemas.microsoft.com/office/drawing/2014/main" id="{955ECAC6-7920-654F-8A94-01D289891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5" name="Freeform 16">
                <a:extLst>
                  <a:ext uri="{FF2B5EF4-FFF2-40B4-BE49-F238E27FC236}">
                    <a16:creationId xmlns:a16="http://schemas.microsoft.com/office/drawing/2014/main" id="{BCAD2C46-837A-084A-A3CE-DEEDDA65F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6" name="Freeform 17">
                <a:extLst>
                  <a:ext uri="{FF2B5EF4-FFF2-40B4-BE49-F238E27FC236}">
                    <a16:creationId xmlns:a16="http://schemas.microsoft.com/office/drawing/2014/main" id="{57B5C1C6-9822-E444-A2EE-B14FC2E5A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id="{87B81E2E-5B92-5341-ACD8-08293B760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8" name="Freeform 19">
                <a:extLst>
                  <a:ext uri="{FF2B5EF4-FFF2-40B4-BE49-F238E27FC236}">
                    <a16:creationId xmlns:a16="http://schemas.microsoft.com/office/drawing/2014/main" id="{1F7E11DF-1394-C349-B746-B9D4F43B5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9" name="Freeform 20">
                <a:extLst>
                  <a:ext uri="{FF2B5EF4-FFF2-40B4-BE49-F238E27FC236}">
                    <a16:creationId xmlns:a16="http://schemas.microsoft.com/office/drawing/2014/main" id="{37C6848B-39FC-4642-AC72-33B8469A1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0" name="Freeform 21">
                <a:extLst>
                  <a:ext uri="{FF2B5EF4-FFF2-40B4-BE49-F238E27FC236}">
                    <a16:creationId xmlns:a16="http://schemas.microsoft.com/office/drawing/2014/main" id="{68F85336-6495-2543-8749-77352C837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1" name="Freeform 22">
                <a:extLst>
                  <a:ext uri="{FF2B5EF4-FFF2-40B4-BE49-F238E27FC236}">
                    <a16:creationId xmlns:a16="http://schemas.microsoft.com/office/drawing/2014/main" id="{83460615-7BDD-3347-93EF-35C32854E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2" name="Freeform 23">
                <a:extLst>
                  <a:ext uri="{FF2B5EF4-FFF2-40B4-BE49-F238E27FC236}">
                    <a16:creationId xmlns:a16="http://schemas.microsoft.com/office/drawing/2014/main" id="{160A8904-A6DA-A94E-8303-C82630457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03" name="Freeform 24">
                <a:extLst>
                  <a:ext uri="{FF2B5EF4-FFF2-40B4-BE49-F238E27FC236}">
                    <a16:creationId xmlns:a16="http://schemas.microsoft.com/office/drawing/2014/main" id="{A83F4969-66F5-1C49-8AC4-B99BA64A4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36" name="Freeform 41">
              <a:extLst>
                <a:ext uri="{FF2B5EF4-FFF2-40B4-BE49-F238E27FC236}">
                  <a16:creationId xmlns:a16="http://schemas.microsoft.com/office/drawing/2014/main" id="{C1594F92-DE30-FD48-A5D5-213CAFBB2D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7" name="Freeform 42">
              <a:extLst>
                <a:ext uri="{FF2B5EF4-FFF2-40B4-BE49-F238E27FC236}">
                  <a16:creationId xmlns:a16="http://schemas.microsoft.com/office/drawing/2014/main" id="{32D59D23-379E-A949-8982-712B35058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8" name="Freeform 43">
              <a:extLst>
                <a:ext uri="{FF2B5EF4-FFF2-40B4-BE49-F238E27FC236}">
                  <a16:creationId xmlns:a16="http://schemas.microsoft.com/office/drawing/2014/main" id="{062ED4CF-C34E-CB45-AD7A-EA38330C8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9" name="Freeform 44">
              <a:extLst>
                <a:ext uri="{FF2B5EF4-FFF2-40B4-BE49-F238E27FC236}">
                  <a16:creationId xmlns:a16="http://schemas.microsoft.com/office/drawing/2014/main" id="{47C467C4-2B02-0E4C-8F10-BB1DEF0ED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0" name="Freeform 45">
              <a:extLst>
                <a:ext uri="{FF2B5EF4-FFF2-40B4-BE49-F238E27FC236}">
                  <a16:creationId xmlns:a16="http://schemas.microsoft.com/office/drawing/2014/main" id="{E8B7D441-CF7F-7540-87FA-C78EAFF0A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1" name="Freeform 46">
              <a:extLst>
                <a:ext uri="{FF2B5EF4-FFF2-40B4-BE49-F238E27FC236}">
                  <a16:creationId xmlns:a16="http://schemas.microsoft.com/office/drawing/2014/main" id="{1902BA24-6F70-FA47-BCA8-4E11FA7C3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2" name="Freeform 47">
              <a:extLst>
                <a:ext uri="{FF2B5EF4-FFF2-40B4-BE49-F238E27FC236}">
                  <a16:creationId xmlns:a16="http://schemas.microsoft.com/office/drawing/2014/main" id="{9C57EED1-A14A-204A-889F-63FB55D83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3" name="Freeform 48">
              <a:extLst>
                <a:ext uri="{FF2B5EF4-FFF2-40B4-BE49-F238E27FC236}">
                  <a16:creationId xmlns:a16="http://schemas.microsoft.com/office/drawing/2014/main" id="{74D7A8C0-D9A4-5D4B-B0D7-1BB08AE19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4" name="Freeform 49">
              <a:extLst>
                <a:ext uri="{FF2B5EF4-FFF2-40B4-BE49-F238E27FC236}">
                  <a16:creationId xmlns:a16="http://schemas.microsoft.com/office/drawing/2014/main" id="{FAADD2F0-9593-9B40-A890-BA6C1A6A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5" name="Freeform 50">
              <a:extLst>
                <a:ext uri="{FF2B5EF4-FFF2-40B4-BE49-F238E27FC236}">
                  <a16:creationId xmlns:a16="http://schemas.microsoft.com/office/drawing/2014/main" id="{8C7814AA-004A-7241-96BA-B976BAC61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6" name="Freeform 51">
              <a:extLst>
                <a:ext uri="{FF2B5EF4-FFF2-40B4-BE49-F238E27FC236}">
                  <a16:creationId xmlns:a16="http://schemas.microsoft.com/office/drawing/2014/main" id="{2D32A906-0734-9348-97DA-94FF4706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7" name="Freeform 52">
              <a:extLst>
                <a:ext uri="{FF2B5EF4-FFF2-40B4-BE49-F238E27FC236}">
                  <a16:creationId xmlns:a16="http://schemas.microsoft.com/office/drawing/2014/main" id="{293FBAFF-6F39-F04B-8319-E1D986C61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8" name="Freeform 53">
              <a:extLst>
                <a:ext uri="{FF2B5EF4-FFF2-40B4-BE49-F238E27FC236}">
                  <a16:creationId xmlns:a16="http://schemas.microsoft.com/office/drawing/2014/main" id="{A223C897-D58B-7F47-96BE-7E6F7B83C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9" name="Freeform 54">
              <a:extLst>
                <a:ext uri="{FF2B5EF4-FFF2-40B4-BE49-F238E27FC236}">
                  <a16:creationId xmlns:a16="http://schemas.microsoft.com/office/drawing/2014/main" id="{2B6357D9-3FF3-BD47-8732-3DB74474D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0" name="Freeform 55">
              <a:extLst>
                <a:ext uri="{FF2B5EF4-FFF2-40B4-BE49-F238E27FC236}">
                  <a16:creationId xmlns:a16="http://schemas.microsoft.com/office/drawing/2014/main" id="{9A3ACF76-58D4-E84A-9ACE-B380A81DA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1" name="Freeform 56">
              <a:extLst>
                <a:ext uri="{FF2B5EF4-FFF2-40B4-BE49-F238E27FC236}">
                  <a16:creationId xmlns:a16="http://schemas.microsoft.com/office/drawing/2014/main" id="{D7056727-23AC-9742-94AB-D74A9331C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2" name="Freeform 57">
              <a:extLst>
                <a:ext uri="{FF2B5EF4-FFF2-40B4-BE49-F238E27FC236}">
                  <a16:creationId xmlns:a16="http://schemas.microsoft.com/office/drawing/2014/main" id="{E49CFECD-B805-3940-833E-93FEE2CEC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3" name="Freeform 58">
              <a:extLst>
                <a:ext uri="{FF2B5EF4-FFF2-40B4-BE49-F238E27FC236}">
                  <a16:creationId xmlns:a16="http://schemas.microsoft.com/office/drawing/2014/main" id="{2FDB373E-8AAB-8A42-B2B9-84358C70A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4" name="Freeform 59">
              <a:extLst>
                <a:ext uri="{FF2B5EF4-FFF2-40B4-BE49-F238E27FC236}">
                  <a16:creationId xmlns:a16="http://schemas.microsoft.com/office/drawing/2014/main" id="{6DCD7AC9-0785-8C42-9091-C92753C65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5" name="Freeform 60">
              <a:extLst>
                <a:ext uri="{FF2B5EF4-FFF2-40B4-BE49-F238E27FC236}">
                  <a16:creationId xmlns:a16="http://schemas.microsoft.com/office/drawing/2014/main" id="{0F1E4F7F-3B51-2344-80E4-B9F7C4103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6" name="Freeform 61">
              <a:extLst>
                <a:ext uri="{FF2B5EF4-FFF2-40B4-BE49-F238E27FC236}">
                  <a16:creationId xmlns:a16="http://schemas.microsoft.com/office/drawing/2014/main" id="{D4E395B4-7662-DF41-9BA4-837236C5D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7" name="Freeform 62">
              <a:extLst>
                <a:ext uri="{FF2B5EF4-FFF2-40B4-BE49-F238E27FC236}">
                  <a16:creationId xmlns:a16="http://schemas.microsoft.com/office/drawing/2014/main" id="{5C0ED16C-460E-A447-975C-D7A1B1080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8" name="Freeform 63">
              <a:extLst>
                <a:ext uri="{FF2B5EF4-FFF2-40B4-BE49-F238E27FC236}">
                  <a16:creationId xmlns:a16="http://schemas.microsoft.com/office/drawing/2014/main" id="{110C17F9-E7E5-6245-82E7-CE4930F0E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9" name="Freeform 64">
              <a:extLst>
                <a:ext uri="{FF2B5EF4-FFF2-40B4-BE49-F238E27FC236}">
                  <a16:creationId xmlns:a16="http://schemas.microsoft.com/office/drawing/2014/main" id="{35C48285-F95F-674E-B8E9-9917429CE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0" name="Freeform 65">
              <a:extLst>
                <a:ext uri="{FF2B5EF4-FFF2-40B4-BE49-F238E27FC236}">
                  <a16:creationId xmlns:a16="http://schemas.microsoft.com/office/drawing/2014/main" id="{DDC5A2AC-CA1C-C347-9E5D-F8F3BAFA7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1" name="Freeform 166">
              <a:extLst>
                <a:ext uri="{FF2B5EF4-FFF2-40B4-BE49-F238E27FC236}">
                  <a16:creationId xmlns:a16="http://schemas.microsoft.com/office/drawing/2014/main" id="{4AC45890-E435-1D41-BDC3-644A67D56D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62" name="Freeform 167">
              <a:extLst>
                <a:ext uri="{FF2B5EF4-FFF2-40B4-BE49-F238E27FC236}">
                  <a16:creationId xmlns:a16="http://schemas.microsoft.com/office/drawing/2014/main" id="{C330E70E-74E6-0446-85AA-44FADC9189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3" name="Freeform 168">
              <a:extLst>
                <a:ext uri="{FF2B5EF4-FFF2-40B4-BE49-F238E27FC236}">
                  <a16:creationId xmlns:a16="http://schemas.microsoft.com/office/drawing/2014/main" id="{A730B673-B776-6042-896F-C0E4D15023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4" name="Freeform 169">
              <a:extLst>
                <a:ext uri="{FF2B5EF4-FFF2-40B4-BE49-F238E27FC236}">
                  <a16:creationId xmlns:a16="http://schemas.microsoft.com/office/drawing/2014/main" id="{95E33E2A-6226-C340-A397-C1863DBA80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5" name="Freeform 170">
              <a:extLst>
                <a:ext uri="{FF2B5EF4-FFF2-40B4-BE49-F238E27FC236}">
                  <a16:creationId xmlns:a16="http://schemas.microsoft.com/office/drawing/2014/main" id="{78111320-CEDC-B14F-BCC8-EE10D9C89E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6" name="Freeform 171">
              <a:extLst>
                <a:ext uri="{FF2B5EF4-FFF2-40B4-BE49-F238E27FC236}">
                  <a16:creationId xmlns:a16="http://schemas.microsoft.com/office/drawing/2014/main" id="{2296C3BA-4E16-D94B-9660-6FFE5D368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7" name="Freeform 172">
              <a:extLst>
                <a:ext uri="{FF2B5EF4-FFF2-40B4-BE49-F238E27FC236}">
                  <a16:creationId xmlns:a16="http://schemas.microsoft.com/office/drawing/2014/main" id="{B9BDD95F-7394-9841-A195-C1C2913058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8" name="Freeform 173">
              <a:extLst>
                <a:ext uri="{FF2B5EF4-FFF2-40B4-BE49-F238E27FC236}">
                  <a16:creationId xmlns:a16="http://schemas.microsoft.com/office/drawing/2014/main" id="{B9C117BA-0FE2-094C-BB27-AF52F8F911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9" name="Freeform 174">
              <a:extLst>
                <a:ext uri="{FF2B5EF4-FFF2-40B4-BE49-F238E27FC236}">
                  <a16:creationId xmlns:a16="http://schemas.microsoft.com/office/drawing/2014/main" id="{8E11FD5D-35AA-4D4D-92D6-755AA64449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0" name="Freeform 175">
              <a:extLst>
                <a:ext uri="{FF2B5EF4-FFF2-40B4-BE49-F238E27FC236}">
                  <a16:creationId xmlns:a16="http://schemas.microsoft.com/office/drawing/2014/main" id="{413B88C5-DE98-864E-8DDB-0F8F73936D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1" name="Freeform 176">
              <a:extLst>
                <a:ext uri="{FF2B5EF4-FFF2-40B4-BE49-F238E27FC236}">
                  <a16:creationId xmlns:a16="http://schemas.microsoft.com/office/drawing/2014/main" id="{5C6BB61B-5F7D-7E4B-BCB9-CBCA6364D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2" name="Freeform 177">
              <a:extLst>
                <a:ext uri="{FF2B5EF4-FFF2-40B4-BE49-F238E27FC236}">
                  <a16:creationId xmlns:a16="http://schemas.microsoft.com/office/drawing/2014/main" id="{49505540-60AF-2443-8D12-A2FD15D916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3" name="Freeform 178">
              <a:extLst>
                <a:ext uri="{FF2B5EF4-FFF2-40B4-BE49-F238E27FC236}">
                  <a16:creationId xmlns:a16="http://schemas.microsoft.com/office/drawing/2014/main" id="{529998EF-E72F-DA41-9453-1EA51DDD7A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4" name="Freeform 179">
              <a:extLst>
                <a:ext uri="{FF2B5EF4-FFF2-40B4-BE49-F238E27FC236}">
                  <a16:creationId xmlns:a16="http://schemas.microsoft.com/office/drawing/2014/main" id="{DCF189F4-9D7F-DC4E-AAD7-3559FD07A0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5" name="Freeform 180">
              <a:extLst>
                <a:ext uri="{FF2B5EF4-FFF2-40B4-BE49-F238E27FC236}">
                  <a16:creationId xmlns:a16="http://schemas.microsoft.com/office/drawing/2014/main" id="{213030FD-6387-9C45-BD0E-311B5C230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6" name="Freeform 181">
              <a:extLst>
                <a:ext uri="{FF2B5EF4-FFF2-40B4-BE49-F238E27FC236}">
                  <a16:creationId xmlns:a16="http://schemas.microsoft.com/office/drawing/2014/main" id="{628489E1-C3FE-2A40-86B2-6FB646615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7" name="Freeform 182">
              <a:extLst>
                <a:ext uri="{FF2B5EF4-FFF2-40B4-BE49-F238E27FC236}">
                  <a16:creationId xmlns:a16="http://schemas.microsoft.com/office/drawing/2014/main" id="{B57F6A6B-D39F-A946-A51E-F0F56C2426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8" name="Freeform 183">
              <a:extLst>
                <a:ext uri="{FF2B5EF4-FFF2-40B4-BE49-F238E27FC236}">
                  <a16:creationId xmlns:a16="http://schemas.microsoft.com/office/drawing/2014/main" id="{F37DEBAC-7F30-A247-9A56-A06B794B83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79" name="Freeform 184">
              <a:extLst>
                <a:ext uri="{FF2B5EF4-FFF2-40B4-BE49-F238E27FC236}">
                  <a16:creationId xmlns:a16="http://schemas.microsoft.com/office/drawing/2014/main" id="{D4005144-A8CD-2843-922A-C1BA0E6926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080740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754878" y="1075385"/>
            <a:ext cx="468224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tx2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5. Question </a:t>
            </a:r>
          </a:p>
          <a:p>
            <a:pPr algn="ctr"/>
            <a:r>
              <a:rPr lang="en-US" sz="7000" b="1" dirty="0">
                <a:solidFill>
                  <a:schemeClr val="tx2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&amp; Answer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DB9306F2-7662-6F46-AEED-5891521A463D}"/>
              </a:ext>
            </a:extLst>
          </p:cNvPr>
          <p:cNvSpPr txBox="1"/>
          <p:nvPr/>
        </p:nvSpPr>
        <p:spPr>
          <a:xfrm>
            <a:off x="4113726" y="4028289"/>
            <a:ext cx="39645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err="1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SemiBold" panose="020B0502040504020204" pitchFamily="34" charset="0"/>
              </a:rPr>
              <a:t>경청해주셔서</a:t>
            </a:r>
            <a:endParaRPr lang="en-US" altLang="ko-KR" sz="54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SemiBold" panose="020B0502040504020204" pitchFamily="34" charset="0"/>
            </a:endParaRPr>
          </a:p>
          <a:p>
            <a:pPr algn="ctr"/>
            <a:r>
              <a:rPr lang="ko-KR" altLang="en-US" sz="54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SemiBold" panose="020B0502040504020204" pitchFamily="34" charset="0"/>
              </a:rPr>
              <a:t>감사합니다</a:t>
            </a:r>
            <a:endParaRPr lang="en-US" sz="54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Noto Sans SemiBold" panose="020B0502040504020204" pitchFamily="34" charset="0"/>
            </a:endParaRPr>
          </a:p>
        </p:txBody>
      </p:sp>
      <p:grpSp>
        <p:nvGrpSpPr>
          <p:cNvPr id="493" name="그룹 492">
            <a:extLst>
              <a:ext uri="{FF2B5EF4-FFF2-40B4-BE49-F238E27FC236}">
                <a16:creationId xmlns:a16="http://schemas.microsoft.com/office/drawing/2014/main" id="{9342B54C-548C-844A-852E-5C70C54BB588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494" name="Group 7">
              <a:extLst>
                <a:ext uri="{FF2B5EF4-FFF2-40B4-BE49-F238E27FC236}">
                  <a16:creationId xmlns:a16="http://schemas.microsoft.com/office/drawing/2014/main" id="{E305FACE-34F3-7243-9B49-9C4FC213E1C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545" name="Freeform 25">
                <a:extLst>
                  <a:ext uri="{FF2B5EF4-FFF2-40B4-BE49-F238E27FC236}">
                    <a16:creationId xmlns:a16="http://schemas.microsoft.com/office/drawing/2014/main" id="{BD9FFB9E-4F6A-C148-A61A-E50775EEC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26">
                <a:extLst>
                  <a:ext uri="{FF2B5EF4-FFF2-40B4-BE49-F238E27FC236}">
                    <a16:creationId xmlns:a16="http://schemas.microsoft.com/office/drawing/2014/main" id="{1062426A-2D85-6F45-8BEE-250161335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28">
                <a:extLst>
                  <a:ext uri="{FF2B5EF4-FFF2-40B4-BE49-F238E27FC236}">
                    <a16:creationId xmlns:a16="http://schemas.microsoft.com/office/drawing/2014/main" id="{228879AB-EA3F-5A44-A282-CCAC86815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29">
                <a:extLst>
                  <a:ext uri="{FF2B5EF4-FFF2-40B4-BE49-F238E27FC236}">
                    <a16:creationId xmlns:a16="http://schemas.microsoft.com/office/drawing/2014/main" id="{7B5493D4-8BEA-B24D-A4AB-9DC2D2674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30">
                <a:extLst>
                  <a:ext uri="{FF2B5EF4-FFF2-40B4-BE49-F238E27FC236}">
                    <a16:creationId xmlns:a16="http://schemas.microsoft.com/office/drawing/2014/main" id="{7C6874C1-3C1B-CB44-A6C0-194A6DA0C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31">
                <a:extLst>
                  <a:ext uri="{FF2B5EF4-FFF2-40B4-BE49-F238E27FC236}">
                    <a16:creationId xmlns:a16="http://schemas.microsoft.com/office/drawing/2014/main" id="{1F215E3D-5F4D-EE4D-8F18-9DE20C2CA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32">
                <a:extLst>
                  <a:ext uri="{FF2B5EF4-FFF2-40B4-BE49-F238E27FC236}">
                    <a16:creationId xmlns:a16="http://schemas.microsoft.com/office/drawing/2014/main" id="{ADED690B-A5DB-9147-85C7-7C356F51E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33">
                <a:extLst>
                  <a:ext uri="{FF2B5EF4-FFF2-40B4-BE49-F238E27FC236}">
                    <a16:creationId xmlns:a16="http://schemas.microsoft.com/office/drawing/2014/main" id="{D6333D9B-705C-154F-8AF4-9019D500F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34">
                <a:extLst>
                  <a:ext uri="{FF2B5EF4-FFF2-40B4-BE49-F238E27FC236}">
                    <a16:creationId xmlns:a16="http://schemas.microsoft.com/office/drawing/2014/main" id="{5E7E2FFE-CB66-534C-83E8-4C6207800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35">
                <a:extLst>
                  <a:ext uri="{FF2B5EF4-FFF2-40B4-BE49-F238E27FC236}">
                    <a16:creationId xmlns:a16="http://schemas.microsoft.com/office/drawing/2014/main" id="{06A244D9-4601-6E46-B971-ADD8EC57D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36">
                <a:extLst>
                  <a:ext uri="{FF2B5EF4-FFF2-40B4-BE49-F238E27FC236}">
                    <a16:creationId xmlns:a16="http://schemas.microsoft.com/office/drawing/2014/main" id="{6DCFC445-C535-A044-BDAB-6A60A2628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37">
                <a:extLst>
                  <a:ext uri="{FF2B5EF4-FFF2-40B4-BE49-F238E27FC236}">
                    <a16:creationId xmlns:a16="http://schemas.microsoft.com/office/drawing/2014/main" id="{B09C083B-7440-C949-B00A-5FBD9A6C2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38">
                <a:extLst>
                  <a:ext uri="{FF2B5EF4-FFF2-40B4-BE49-F238E27FC236}">
                    <a16:creationId xmlns:a16="http://schemas.microsoft.com/office/drawing/2014/main" id="{42678BE0-2ED9-294E-8506-5FCE6255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39">
                <a:extLst>
                  <a:ext uri="{FF2B5EF4-FFF2-40B4-BE49-F238E27FC236}">
                    <a16:creationId xmlns:a16="http://schemas.microsoft.com/office/drawing/2014/main" id="{4A60705B-35FC-5945-A333-145CFA306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5" name="Freeform 66">
              <a:extLst>
                <a:ext uri="{FF2B5EF4-FFF2-40B4-BE49-F238E27FC236}">
                  <a16:creationId xmlns:a16="http://schemas.microsoft.com/office/drawing/2014/main" id="{FB5002DA-13FF-AF47-A81B-DABC37D19E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6" name="Freeform 68">
              <a:extLst>
                <a:ext uri="{FF2B5EF4-FFF2-40B4-BE49-F238E27FC236}">
                  <a16:creationId xmlns:a16="http://schemas.microsoft.com/office/drawing/2014/main" id="{DCBC0B40-A9E7-B948-B1EB-7BB1373AB3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69">
              <a:extLst>
                <a:ext uri="{FF2B5EF4-FFF2-40B4-BE49-F238E27FC236}">
                  <a16:creationId xmlns:a16="http://schemas.microsoft.com/office/drawing/2014/main" id="{B66231DD-DD1C-3E48-B530-4167BF4A88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70">
              <a:extLst>
                <a:ext uri="{FF2B5EF4-FFF2-40B4-BE49-F238E27FC236}">
                  <a16:creationId xmlns:a16="http://schemas.microsoft.com/office/drawing/2014/main" id="{9E2212CD-D135-F64A-BFDC-89C964A76F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71">
              <a:extLst>
                <a:ext uri="{FF2B5EF4-FFF2-40B4-BE49-F238E27FC236}">
                  <a16:creationId xmlns:a16="http://schemas.microsoft.com/office/drawing/2014/main" id="{590AF957-D1AD-1443-ADD1-8A33C02AA7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72">
              <a:extLst>
                <a:ext uri="{FF2B5EF4-FFF2-40B4-BE49-F238E27FC236}">
                  <a16:creationId xmlns:a16="http://schemas.microsoft.com/office/drawing/2014/main" id="{6E129275-911C-B142-AC79-4858A397E4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73">
              <a:extLst>
                <a:ext uri="{FF2B5EF4-FFF2-40B4-BE49-F238E27FC236}">
                  <a16:creationId xmlns:a16="http://schemas.microsoft.com/office/drawing/2014/main" id="{A0A67134-57C8-AE44-B002-3CA68CF62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74">
              <a:extLst>
                <a:ext uri="{FF2B5EF4-FFF2-40B4-BE49-F238E27FC236}">
                  <a16:creationId xmlns:a16="http://schemas.microsoft.com/office/drawing/2014/main" id="{9E41D425-4259-DF42-A0CE-A8319ECD2D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75">
              <a:extLst>
                <a:ext uri="{FF2B5EF4-FFF2-40B4-BE49-F238E27FC236}">
                  <a16:creationId xmlns:a16="http://schemas.microsoft.com/office/drawing/2014/main" id="{2B704F79-7F39-8244-82CA-A8A4ADCAE6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76">
              <a:extLst>
                <a:ext uri="{FF2B5EF4-FFF2-40B4-BE49-F238E27FC236}">
                  <a16:creationId xmlns:a16="http://schemas.microsoft.com/office/drawing/2014/main" id="{67EC13DF-2A33-C64A-A420-1CF9C694ED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77">
              <a:extLst>
                <a:ext uri="{FF2B5EF4-FFF2-40B4-BE49-F238E27FC236}">
                  <a16:creationId xmlns:a16="http://schemas.microsoft.com/office/drawing/2014/main" id="{0260AF64-D9CB-E940-AA6B-762AC7DEC8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78">
              <a:extLst>
                <a:ext uri="{FF2B5EF4-FFF2-40B4-BE49-F238E27FC236}">
                  <a16:creationId xmlns:a16="http://schemas.microsoft.com/office/drawing/2014/main" id="{FC5EE9AF-6B6F-B849-8B38-610BC9B0E3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79">
              <a:extLst>
                <a:ext uri="{FF2B5EF4-FFF2-40B4-BE49-F238E27FC236}">
                  <a16:creationId xmlns:a16="http://schemas.microsoft.com/office/drawing/2014/main" id="{A6C3DAD5-E0AB-F246-B2CA-D0994C5370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80">
              <a:extLst>
                <a:ext uri="{FF2B5EF4-FFF2-40B4-BE49-F238E27FC236}">
                  <a16:creationId xmlns:a16="http://schemas.microsoft.com/office/drawing/2014/main" id="{769F48AC-10A1-344E-8680-F4740434EA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81">
              <a:extLst>
                <a:ext uri="{FF2B5EF4-FFF2-40B4-BE49-F238E27FC236}">
                  <a16:creationId xmlns:a16="http://schemas.microsoft.com/office/drawing/2014/main" id="{5D454A8A-81C9-E147-9633-4CA285EEC2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82">
              <a:extLst>
                <a:ext uri="{FF2B5EF4-FFF2-40B4-BE49-F238E27FC236}">
                  <a16:creationId xmlns:a16="http://schemas.microsoft.com/office/drawing/2014/main" id="{F3A275D9-9A7D-8C44-B549-C1E99979AB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83">
              <a:extLst>
                <a:ext uri="{FF2B5EF4-FFF2-40B4-BE49-F238E27FC236}">
                  <a16:creationId xmlns:a16="http://schemas.microsoft.com/office/drawing/2014/main" id="{90D93C73-15FF-834A-90FE-9D492D092A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4">
              <a:extLst>
                <a:ext uri="{FF2B5EF4-FFF2-40B4-BE49-F238E27FC236}">
                  <a16:creationId xmlns:a16="http://schemas.microsoft.com/office/drawing/2014/main" id="{98A7D8BC-C917-584E-A045-C6EFBBA753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85">
              <a:extLst>
                <a:ext uri="{FF2B5EF4-FFF2-40B4-BE49-F238E27FC236}">
                  <a16:creationId xmlns:a16="http://schemas.microsoft.com/office/drawing/2014/main" id="{BF222012-AEB0-EF4F-9504-B8811E2C0E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86">
              <a:extLst>
                <a:ext uri="{FF2B5EF4-FFF2-40B4-BE49-F238E27FC236}">
                  <a16:creationId xmlns:a16="http://schemas.microsoft.com/office/drawing/2014/main" id="{0BC388D0-118C-F745-96D4-476C395619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87">
              <a:extLst>
                <a:ext uri="{FF2B5EF4-FFF2-40B4-BE49-F238E27FC236}">
                  <a16:creationId xmlns:a16="http://schemas.microsoft.com/office/drawing/2014/main" id="{8FB44DB4-2AB3-D240-BBAD-3451F9907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88">
              <a:extLst>
                <a:ext uri="{FF2B5EF4-FFF2-40B4-BE49-F238E27FC236}">
                  <a16:creationId xmlns:a16="http://schemas.microsoft.com/office/drawing/2014/main" id="{BC2527BE-1924-D14B-ADDF-29BCF058E7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89">
              <a:extLst>
                <a:ext uri="{FF2B5EF4-FFF2-40B4-BE49-F238E27FC236}">
                  <a16:creationId xmlns:a16="http://schemas.microsoft.com/office/drawing/2014/main" id="{F2EB3065-9F71-1F43-BACA-052676EA01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90">
              <a:extLst>
                <a:ext uri="{FF2B5EF4-FFF2-40B4-BE49-F238E27FC236}">
                  <a16:creationId xmlns:a16="http://schemas.microsoft.com/office/drawing/2014/main" id="{C91447E4-483B-9242-8E52-A76A0657B6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19" name="Group 1">
              <a:extLst>
                <a:ext uri="{FF2B5EF4-FFF2-40B4-BE49-F238E27FC236}">
                  <a16:creationId xmlns:a16="http://schemas.microsoft.com/office/drawing/2014/main" id="{C29B4A99-7603-8845-B303-3D494BC33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20" name="Freeform 91">
                <a:extLst>
                  <a:ext uri="{FF2B5EF4-FFF2-40B4-BE49-F238E27FC236}">
                    <a16:creationId xmlns:a16="http://schemas.microsoft.com/office/drawing/2014/main" id="{F7B9D3E7-AD80-F945-9E2A-FF7AF0A23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1" name="Freeform 92">
                <a:extLst>
                  <a:ext uri="{FF2B5EF4-FFF2-40B4-BE49-F238E27FC236}">
                    <a16:creationId xmlns:a16="http://schemas.microsoft.com/office/drawing/2014/main" id="{72293D92-6BF4-B24F-82BF-FD04C54532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2" name="Freeform 93">
                <a:extLst>
                  <a:ext uri="{FF2B5EF4-FFF2-40B4-BE49-F238E27FC236}">
                    <a16:creationId xmlns:a16="http://schemas.microsoft.com/office/drawing/2014/main" id="{AE8026FF-426E-DC44-8370-F64BE334F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3" name="Freeform 94">
                <a:extLst>
                  <a:ext uri="{FF2B5EF4-FFF2-40B4-BE49-F238E27FC236}">
                    <a16:creationId xmlns:a16="http://schemas.microsoft.com/office/drawing/2014/main" id="{8F64131F-D4AC-2E4F-B3F2-39A99A084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4" name="Freeform 95">
                <a:extLst>
                  <a:ext uri="{FF2B5EF4-FFF2-40B4-BE49-F238E27FC236}">
                    <a16:creationId xmlns:a16="http://schemas.microsoft.com/office/drawing/2014/main" id="{06677EA5-1C92-9548-A6DA-064631FFA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5" name="Freeform 96">
                <a:extLst>
                  <a:ext uri="{FF2B5EF4-FFF2-40B4-BE49-F238E27FC236}">
                    <a16:creationId xmlns:a16="http://schemas.microsoft.com/office/drawing/2014/main" id="{3C3DDBD8-131A-1A4C-8212-4404E5A1B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26" name="Freeform 97">
                <a:extLst>
                  <a:ext uri="{FF2B5EF4-FFF2-40B4-BE49-F238E27FC236}">
                    <a16:creationId xmlns:a16="http://schemas.microsoft.com/office/drawing/2014/main" id="{8A814EFA-A0C0-3E43-BE76-7271058C1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7" name="Freeform 98">
                <a:extLst>
                  <a:ext uri="{FF2B5EF4-FFF2-40B4-BE49-F238E27FC236}">
                    <a16:creationId xmlns:a16="http://schemas.microsoft.com/office/drawing/2014/main" id="{22F1D320-5297-C042-8EFD-D978929D0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8" name="Freeform 99">
                <a:extLst>
                  <a:ext uri="{FF2B5EF4-FFF2-40B4-BE49-F238E27FC236}">
                    <a16:creationId xmlns:a16="http://schemas.microsoft.com/office/drawing/2014/main" id="{989AAA7B-21BD-C141-B085-EE4A790DE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9" name="Freeform 100">
                <a:extLst>
                  <a:ext uri="{FF2B5EF4-FFF2-40B4-BE49-F238E27FC236}">
                    <a16:creationId xmlns:a16="http://schemas.microsoft.com/office/drawing/2014/main" id="{62D82EC6-F3CC-8A45-A0B1-B9AE4B1F9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0" name="Freeform 101">
                <a:extLst>
                  <a:ext uri="{FF2B5EF4-FFF2-40B4-BE49-F238E27FC236}">
                    <a16:creationId xmlns:a16="http://schemas.microsoft.com/office/drawing/2014/main" id="{0CCB7651-4D3D-AC4F-8AE9-569B05880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1" name="Freeform 102">
                <a:extLst>
                  <a:ext uri="{FF2B5EF4-FFF2-40B4-BE49-F238E27FC236}">
                    <a16:creationId xmlns:a16="http://schemas.microsoft.com/office/drawing/2014/main" id="{362F8C1A-1080-104F-ABE3-ED5152ED5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2" name="Freeform 103">
                <a:extLst>
                  <a:ext uri="{FF2B5EF4-FFF2-40B4-BE49-F238E27FC236}">
                    <a16:creationId xmlns:a16="http://schemas.microsoft.com/office/drawing/2014/main" id="{0D632232-08C8-4F48-AC86-939370531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3" name="Freeform 104">
                <a:extLst>
                  <a:ext uri="{FF2B5EF4-FFF2-40B4-BE49-F238E27FC236}">
                    <a16:creationId xmlns:a16="http://schemas.microsoft.com/office/drawing/2014/main" id="{830CE555-6A3D-D347-AF19-BB3E7AE34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4" name="Freeform 105">
                <a:extLst>
                  <a:ext uri="{FF2B5EF4-FFF2-40B4-BE49-F238E27FC236}">
                    <a16:creationId xmlns:a16="http://schemas.microsoft.com/office/drawing/2014/main" id="{0924E682-5210-BA47-80F7-36511BBD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5" name="Freeform 106">
                <a:extLst>
                  <a:ext uri="{FF2B5EF4-FFF2-40B4-BE49-F238E27FC236}">
                    <a16:creationId xmlns:a16="http://schemas.microsoft.com/office/drawing/2014/main" id="{F24A929E-5946-5646-BC2C-1227A2ACA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6" name="Freeform 107">
                <a:extLst>
                  <a:ext uri="{FF2B5EF4-FFF2-40B4-BE49-F238E27FC236}">
                    <a16:creationId xmlns:a16="http://schemas.microsoft.com/office/drawing/2014/main" id="{B982BD33-3880-C342-8637-F807850EB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7" name="Freeform 108">
                <a:extLst>
                  <a:ext uri="{FF2B5EF4-FFF2-40B4-BE49-F238E27FC236}">
                    <a16:creationId xmlns:a16="http://schemas.microsoft.com/office/drawing/2014/main" id="{842FD0FF-B709-094B-A373-F1A142BFC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8" name="Freeform 109">
                <a:extLst>
                  <a:ext uri="{FF2B5EF4-FFF2-40B4-BE49-F238E27FC236}">
                    <a16:creationId xmlns:a16="http://schemas.microsoft.com/office/drawing/2014/main" id="{BC8491FA-DAFF-3347-8D47-96A31C3E5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110">
                <a:extLst>
                  <a:ext uri="{FF2B5EF4-FFF2-40B4-BE49-F238E27FC236}">
                    <a16:creationId xmlns:a16="http://schemas.microsoft.com/office/drawing/2014/main" id="{CEE9A624-D135-3C41-A1F4-C05249802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111">
                <a:extLst>
                  <a:ext uri="{FF2B5EF4-FFF2-40B4-BE49-F238E27FC236}">
                    <a16:creationId xmlns:a16="http://schemas.microsoft.com/office/drawing/2014/main" id="{6FF397CA-1702-AE41-851A-3926B8C0D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112">
                <a:extLst>
                  <a:ext uri="{FF2B5EF4-FFF2-40B4-BE49-F238E27FC236}">
                    <a16:creationId xmlns:a16="http://schemas.microsoft.com/office/drawing/2014/main" id="{D69B30CC-E452-F54A-AD18-043DCF25C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113">
                <a:extLst>
                  <a:ext uri="{FF2B5EF4-FFF2-40B4-BE49-F238E27FC236}">
                    <a16:creationId xmlns:a16="http://schemas.microsoft.com/office/drawing/2014/main" id="{F3AE09E8-C0C2-C54F-8E50-795D3F007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114">
                <a:extLst>
                  <a:ext uri="{FF2B5EF4-FFF2-40B4-BE49-F238E27FC236}">
                    <a16:creationId xmlns:a16="http://schemas.microsoft.com/office/drawing/2014/main" id="{8BA9BC4E-950E-7B4B-AC44-0E7CDBA26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115">
                <a:extLst>
                  <a:ext uri="{FF2B5EF4-FFF2-40B4-BE49-F238E27FC236}">
                    <a16:creationId xmlns:a16="http://schemas.microsoft.com/office/drawing/2014/main" id="{21B404B9-9F99-C34D-BDBF-55AF07A1C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559" name="그룹 558">
            <a:extLst>
              <a:ext uri="{FF2B5EF4-FFF2-40B4-BE49-F238E27FC236}">
                <a16:creationId xmlns:a16="http://schemas.microsoft.com/office/drawing/2014/main" id="{CD229F35-B090-E94D-81E2-7F36CC478F9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560" name="Group 8">
              <a:extLst>
                <a:ext uri="{FF2B5EF4-FFF2-40B4-BE49-F238E27FC236}">
                  <a16:creationId xmlns:a16="http://schemas.microsoft.com/office/drawing/2014/main" id="{8FFBFE38-0FF8-FB4A-ADEF-C0D371C2C4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05" name="Freeform 1">
                <a:extLst>
                  <a:ext uri="{FF2B5EF4-FFF2-40B4-BE49-F238E27FC236}">
                    <a16:creationId xmlns:a16="http://schemas.microsoft.com/office/drawing/2014/main" id="{730CC1AE-D4A1-5B46-B08D-7B4A316E9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2">
                <a:extLst>
                  <a:ext uri="{FF2B5EF4-FFF2-40B4-BE49-F238E27FC236}">
                    <a16:creationId xmlns:a16="http://schemas.microsoft.com/office/drawing/2014/main" id="{163D8000-2E94-8744-9F16-6A411FE7A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3">
                <a:extLst>
                  <a:ext uri="{FF2B5EF4-FFF2-40B4-BE49-F238E27FC236}">
                    <a16:creationId xmlns:a16="http://schemas.microsoft.com/office/drawing/2014/main" id="{635D787F-FB74-3747-AB69-69B7F37EB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4">
                <a:extLst>
                  <a:ext uri="{FF2B5EF4-FFF2-40B4-BE49-F238E27FC236}">
                    <a16:creationId xmlns:a16="http://schemas.microsoft.com/office/drawing/2014/main" id="{067EB78D-AAB4-E945-B68E-BD5EDAAED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5">
                <a:extLst>
                  <a:ext uri="{FF2B5EF4-FFF2-40B4-BE49-F238E27FC236}">
                    <a16:creationId xmlns:a16="http://schemas.microsoft.com/office/drawing/2014/main" id="{0966B64F-D758-3143-A0E7-7139B3278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6">
                <a:extLst>
                  <a:ext uri="{FF2B5EF4-FFF2-40B4-BE49-F238E27FC236}">
                    <a16:creationId xmlns:a16="http://schemas.microsoft.com/office/drawing/2014/main" id="{12C6A892-1EB8-A44B-9A7F-A6311184C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7">
                <a:extLst>
                  <a:ext uri="{FF2B5EF4-FFF2-40B4-BE49-F238E27FC236}">
                    <a16:creationId xmlns:a16="http://schemas.microsoft.com/office/drawing/2014/main" id="{5469BC4A-52C6-694F-9602-46A72CE55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8">
                <a:extLst>
                  <a:ext uri="{FF2B5EF4-FFF2-40B4-BE49-F238E27FC236}">
                    <a16:creationId xmlns:a16="http://schemas.microsoft.com/office/drawing/2014/main" id="{93643EF4-367E-0749-B297-B1D043FC4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9">
                <a:extLst>
                  <a:ext uri="{FF2B5EF4-FFF2-40B4-BE49-F238E27FC236}">
                    <a16:creationId xmlns:a16="http://schemas.microsoft.com/office/drawing/2014/main" id="{6B0C2A87-A514-1648-95D9-CEB4AE3D4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0">
                <a:extLst>
                  <a:ext uri="{FF2B5EF4-FFF2-40B4-BE49-F238E27FC236}">
                    <a16:creationId xmlns:a16="http://schemas.microsoft.com/office/drawing/2014/main" id="{A2E0F67F-9781-2745-9FC3-1FAC838DD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">
                <a:extLst>
                  <a:ext uri="{FF2B5EF4-FFF2-40B4-BE49-F238E27FC236}">
                    <a16:creationId xmlns:a16="http://schemas.microsoft.com/office/drawing/2014/main" id="{38FB8BA3-C417-0A46-9269-475FED4DA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2">
                <a:extLst>
                  <a:ext uri="{FF2B5EF4-FFF2-40B4-BE49-F238E27FC236}">
                    <a16:creationId xmlns:a16="http://schemas.microsoft.com/office/drawing/2014/main" id="{B0495764-1719-2046-9D2E-C1F5AC423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3">
                <a:extLst>
                  <a:ext uri="{FF2B5EF4-FFF2-40B4-BE49-F238E27FC236}">
                    <a16:creationId xmlns:a16="http://schemas.microsoft.com/office/drawing/2014/main" id="{BCE72A22-AF7D-0E4B-9EBF-1B9446614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4">
                <a:extLst>
                  <a:ext uri="{FF2B5EF4-FFF2-40B4-BE49-F238E27FC236}">
                    <a16:creationId xmlns:a16="http://schemas.microsoft.com/office/drawing/2014/main" id="{7595C6E2-A670-4B4F-A45F-AB3E74751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5">
                <a:extLst>
                  <a:ext uri="{FF2B5EF4-FFF2-40B4-BE49-F238E27FC236}">
                    <a16:creationId xmlns:a16="http://schemas.microsoft.com/office/drawing/2014/main" id="{39C7E0B3-D81D-2640-9321-D3A0F0DFE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0" name="Freeform 16">
                <a:extLst>
                  <a:ext uri="{FF2B5EF4-FFF2-40B4-BE49-F238E27FC236}">
                    <a16:creationId xmlns:a16="http://schemas.microsoft.com/office/drawing/2014/main" id="{024F8FC2-410C-5442-96C6-C47005161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17">
                <a:extLst>
                  <a:ext uri="{FF2B5EF4-FFF2-40B4-BE49-F238E27FC236}">
                    <a16:creationId xmlns:a16="http://schemas.microsoft.com/office/drawing/2014/main" id="{74707376-7E36-7040-A51B-11F6E5777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18">
                <a:extLst>
                  <a:ext uri="{FF2B5EF4-FFF2-40B4-BE49-F238E27FC236}">
                    <a16:creationId xmlns:a16="http://schemas.microsoft.com/office/drawing/2014/main" id="{707C09D0-CB71-4248-B7D4-DB66F5853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19">
                <a:extLst>
                  <a:ext uri="{FF2B5EF4-FFF2-40B4-BE49-F238E27FC236}">
                    <a16:creationId xmlns:a16="http://schemas.microsoft.com/office/drawing/2014/main" id="{2E2E73DA-87FD-684B-8A5B-F708BC535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20">
                <a:extLst>
                  <a:ext uri="{FF2B5EF4-FFF2-40B4-BE49-F238E27FC236}">
                    <a16:creationId xmlns:a16="http://schemas.microsoft.com/office/drawing/2014/main" id="{00960DFD-D303-3642-A799-C98BE6E7F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21">
                <a:extLst>
                  <a:ext uri="{FF2B5EF4-FFF2-40B4-BE49-F238E27FC236}">
                    <a16:creationId xmlns:a16="http://schemas.microsoft.com/office/drawing/2014/main" id="{3B66317E-9609-554E-8941-076E5C991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22">
                <a:extLst>
                  <a:ext uri="{FF2B5EF4-FFF2-40B4-BE49-F238E27FC236}">
                    <a16:creationId xmlns:a16="http://schemas.microsoft.com/office/drawing/2014/main" id="{FA03F79E-35BB-B748-B1B0-77E98817B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23">
                <a:extLst>
                  <a:ext uri="{FF2B5EF4-FFF2-40B4-BE49-F238E27FC236}">
                    <a16:creationId xmlns:a16="http://schemas.microsoft.com/office/drawing/2014/main" id="{64094D84-E990-DA47-9D91-34545A394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28" name="Freeform 24">
                <a:extLst>
                  <a:ext uri="{FF2B5EF4-FFF2-40B4-BE49-F238E27FC236}">
                    <a16:creationId xmlns:a16="http://schemas.microsoft.com/office/drawing/2014/main" id="{D93719B2-244E-AE42-BD47-DAB1B8BA6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61" name="Freeform 41">
              <a:extLst>
                <a:ext uri="{FF2B5EF4-FFF2-40B4-BE49-F238E27FC236}">
                  <a16:creationId xmlns:a16="http://schemas.microsoft.com/office/drawing/2014/main" id="{B1B7DA76-8F32-7B4B-B63F-9270CB1CC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2" name="Freeform 42">
              <a:extLst>
                <a:ext uri="{FF2B5EF4-FFF2-40B4-BE49-F238E27FC236}">
                  <a16:creationId xmlns:a16="http://schemas.microsoft.com/office/drawing/2014/main" id="{EC033539-30F0-A14F-BF91-070D512D0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3" name="Freeform 43">
              <a:extLst>
                <a:ext uri="{FF2B5EF4-FFF2-40B4-BE49-F238E27FC236}">
                  <a16:creationId xmlns:a16="http://schemas.microsoft.com/office/drawing/2014/main" id="{91F1179F-E16E-0643-B780-2CE7F72A1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4" name="Freeform 44">
              <a:extLst>
                <a:ext uri="{FF2B5EF4-FFF2-40B4-BE49-F238E27FC236}">
                  <a16:creationId xmlns:a16="http://schemas.microsoft.com/office/drawing/2014/main" id="{E37921D8-12FA-854F-A268-2A0E85827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5" name="Freeform 45">
              <a:extLst>
                <a:ext uri="{FF2B5EF4-FFF2-40B4-BE49-F238E27FC236}">
                  <a16:creationId xmlns:a16="http://schemas.microsoft.com/office/drawing/2014/main" id="{B18BF465-3C75-5441-A21A-799F5CAA2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6" name="Freeform 46">
              <a:extLst>
                <a:ext uri="{FF2B5EF4-FFF2-40B4-BE49-F238E27FC236}">
                  <a16:creationId xmlns:a16="http://schemas.microsoft.com/office/drawing/2014/main" id="{BE88204A-126B-8644-8D93-7A683EDC8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7" name="Freeform 47">
              <a:extLst>
                <a:ext uri="{FF2B5EF4-FFF2-40B4-BE49-F238E27FC236}">
                  <a16:creationId xmlns:a16="http://schemas.microsoft.com/office/drawing/2014/main" id="{2F7FB293-F54E-DA46-8ED4-00AD04E23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8" name="Freeform 48">
              <a:extLst>
                <a:ext uri="{FF2B5EF4-FFF2-40B4-BE49-F238E27FC236}">
                  <a16:creationId xmlns:a16="http://schemas.microsoft.com/office/drawing/2014/main" id="{710794F5-4353-E848-ACD5-51D4286F2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9" name="Freeform 49">
              <a:extLst>
                <a:ext uri="{FF2B5EF4-FFF2-40B4-BE49-F238E27FC236}">
                  <a16:creationId xmlns:a16="http://schemas.microsoft.com/office/drawing/2014/main" id="{54E06236-7A7D-7840-84F0-9B18EB505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0" name="Freeform 50">
              <a:extLst>
                <a:ext uri="{FF2B5EF4-FFF2-40B4-BE49-F238E27FC236}">
                  <a16:creationId xmlns:a16="http://schemas.microsoft.com/office/drawing/2014/main" id="{2172769A-86EE-6A4C-AA52-52E615A5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51">
              <a:extLst>
                <a:ext uri="{FF2B5EF4-FFF2-40B4-BE49-F238E27FC236}">
                  <a16:creationId xmlns:a16="http://schemas.microsoft.com/office/drawing/2014/main" id="{31B607E9-8CCB-954B-B138-3C11322B8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52">
              <a:extLst>
                <a:ext uri="{FF2B5EF4-FFF2-40B4-BE49-F238E27FC236}">
                  <a16:creationId xmlns:a16="http://schemas.microsoft.com/office/drawing/2014/main" id="{61C00A79-A3A0-EB4F-9789-D03B968F4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53">
              <a:extLst>
                <a:ext uri="{FF2B5EF4-FFF2-40B4-BE49-F238E27FC236}">
                  <a16:creationId xmlns:a16="http://schemas.microsoft.com/office/drawing/2014/main" id="{C73BDBF2-771C-4549-90FC-7AE5C6B33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54">
              <a:extLst>
                <a:ext uri="{FF2B5EF4-FFF2-40B4-BE49-F238E27FC236}">
                  <a16:creationId xmlns:a16="http://schemas.microsoft.com/office/drawing/2014/main" id="{8D05A81B-59D6-3D40-9840-D2C30D7C7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55">
              <a:extLst>
                <a:ext uri="{FF2B5EF4-FFF2-40B4-BE49-F238E27FC236}">
                  <a16:creationId xmlns:a16="http://schemas.microsoft.com/office/drawing/2014/main" id="{32969C10-1DB8-D245-84FD-F0AE71BD8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56">
              <a:extLst>
                <a:ext uri="{FF2B5EF4-FFF2-40B4-BE49-F238E27FC236}">
                  <a16:creationId xmlns:a16="http://schemas.microsoft.com/office/drawing/2014/main" id="{876D4707-64B1-BA4C-9B14-52B21FC9E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57">
              <a:extLst>
                <a:ext uri="{FF2B5EF4-FFF2-40B4-BE49-F238E27FC236}">
                  <a16:creationId xmlns:a16="http://schemas.microsoft.com/office/drawing/2014/main" id="{B3F55530-9E16-2643-A9A1-3F555649F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58">
              <a:extLst>
                <a:ext uri="{FF2B5EF4-FFF2-40B4-BE49-F238E27FC236}">
                  <a16:creationId xmlns:a16="http://schemas.microsoft.com/office/drawing/2014/main" id="{5D09DF8C-0CE8-E547-9C32-8904AE0E3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59">
              <a:extLst>
                <a:ext uri="{FF2B5EF4-FFF2-40B4-BE49-F238E27FC236}">
                  <a16:creationId xmlns:a16="http://schemas.microsoft.com/office/drawing/2014/main" id="{7E99CF39-C6E7-FD46-AB66-E476C9D43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60">
              <a:extLst>
                <a:ext uri="{FF2B5EF4-FFF2-40B4-BE49-F238E27FC236}">
                  <a16:creationId xmlns:a16="http://schemas.microsoft.com/office/drawing/2014/main" id="{333EDA51-7EE4-784C-BE03-3CC7EB334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61">
              <a:extLst>
                <a:ext uri="{FF2B5EF4-FFF2-40B4-BE49-F238E27FC236}">
                  <a16:creationId xmlns:a16="http://schemas.microsoft.com/office/drawing/2014/main" id="{CDFED819-C251-F641-B851-636010125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62">
              <a:extLst>
                <a:ext uri="{FF2B5EF4-FFF2-40B4-BE49-F238E27FC236}">
                  <a16:creationId xmlns:a16="http://schemas.microsoft.com/office/drawing/2014/main" id="{749D7F4D-05C5-9E48-BED2-344E9AAC0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63">
              <a:extLst>
                <a:ext uri="{FF2B5EF4-FFF2-40B4-BE49-F238E27FC236}">
                  <a16:creationId xmlns:a16="http://schemas.microsoft.com/office/drawing/2014/main" id="{7C598B9B-B5F9-8143-8DC2-EEC2899B3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64">
              <a:extLst>
                <a:ext uri="{FF2B5EF4-FFF2-40B4-BE49-F238E27FC236}">
                  <a16:creationId xmlns:a16="http://schemas.microsoft.com/office/drawing/2014/main" id="{77EA5C64-0844-1E40-8137-68265D60A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65">
              <a:extLst>
                <a:ext uri="{FF2B5EF4-FFF2-40B4-BE49-F238E27FC236}">
                  <a16:creationId xmlns:a16="http://schemas.microsoft.com/office/drawing/2014/main" id="{26D496F6-5387-AD4E-86C1-489245CA9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166">
              <a:extLst>
                <a:ext uri="{FF2B5EF4-FFF2-40B4-BE49-F238E27FC236}">
                  <a16:creationId xmlns:a16="http://schemas.microsoft.com/office/drawing/2014/main" id="{AA64432F-5328-F040-A53C-3B6C95FA21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87" name="Freeform 167">
              <a:extLst>
                <a:ext uri="{FF2B5EF4-FFF2-40B4-BE49-F238E27FC236}">
                  <a16:creationId xmlns:a16="http://schemas.microsoft.com/office/drawing/2014/main" id="{B89184B6-8C35-EE41-9F2E-C649F5B329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168">
              <a:extLst>
                <a:ext uri="{FF2B5EF4-FFF2-40B4-BE49-F238E27FC236}">
                  <a16:creationId xmlns:a16="http://schemas.microsoft.com/office/drawing/2014/main" id="{BC996ECB-7146-D441-A23E-E292E63EA8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169">
              <a:extLst>
                <a:ext uri="{FF2B5EF4-FFF2-40B4-BE49-F238E27FC236}">
                  <a16:creationId xmlns:a16="http://schemas.microsoft.com/office/drawing/2014/main" id="{5178990B-2C5C-A74D-A791-82ABF51E53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170">
              <a:extLst>
                <a:ext uri="{FF2B5EF4-FFF2-40B4-BE49-F238E27FC236}">
                  <a16:creationId xmlns:a16="http://schemas.microsoft.com/office/drawing/2014/main" id="{66F16D7F-77E0-D34E-9A75-47A9BEB0F5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171">
              <a:extLst>
                <a:ext uri="{FF2B5EF4-FFF2-40B4-BE49-F238E27FC236}">
                  <a16:creationId xmlns:a16="http://schemas.microsoft.com/office/drawing/2014/main" id="{40B18745-21D8-5D46-AD38-BA094D8765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172">
              <a:extLst>
                <a:ext uri="{FF2B5EF4-FFF2-40B4-BE49-F238E27FC236}">
                  <a16:creationId xmlns:a16="http://schemas.microsoft.com/office/drawing/2014/main" id="{454F8F05-49A9-B045-9DFD-403EBBF60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173">
              <a:extLst>
                <a:ext uri="{FF2B5EF4-FFF2-40B4-BE49-F238E27FC236}">
                  <a16:creationId xmlns:a16="http://schemas.microsoft.com/office/drawing/2014/main" id="{F607E7E5-1D02-1C4C-862A-8434CFE8C6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4" name="Freeform 174">
              <a:extLst>
                <a:ext uri="{FF2B5EF4-FFF2-40B4-BE49-F238E27FC236}">
                  <a16:creationId xmlns:a16="http://schemas.microsoft.com/office/drawing/2014/main" id="{421A2684-42B8-D14A-A471-1880C1A3A6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5" name="Freeform 175">
              <a:extLst>
                <a:ext uri="{FF2B5EF4-FFF2-40B4-BE49-F238E27FC236}">
                  <a16:creationId xmlns:a16="http://schemas.microsoft.com/office/drawing/2014/main" id="{2377EB3A-24A1-7249-A212-2B7A28637B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6" name="Freeform 176">
              <a:extLst>
                <a:ext uri="{FF2B5EF4-FFF2-40B4-BE49-F238E27FC236}">
                  <a16:creationId xmlns:a16="http://schemas.microsoft.com/office/drawing/2014/main" id="{6968B443-A2EA-4B4D-B9E3-044D8F9FB9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7" name="Freeform 177">
              <a:extLst>
                <a:ext uri="{FF2B5EF4-FFF2-40B4-BE49-F238E27FC236}">
                  <a16:creationId xmlns:a16="http://schemas.microsoft.com/office/drawing/2014/main" id="{A3145C89-0532-2542-895B-EA5DC0DF5D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8" name="Freeform 178">
              <a:extLst>
                <a:ext uri="{FF2B5EF4-FFF2-40B4-BE49-F238E27FC236}">
                  <a16:creationId xmlns:a16="http://schemas.microsoft.com/office/drawing/2014/main" id="{A9EFBE42-479B-E347-B36C-BFDA6CD67F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9" name="Freeform 179">
              <a:extLst>
                <a:ext uri="{FF2B5EF4-FFF2-40B4-BE49-F238E27FC236}">
                  <a16:creationId xmlns:a16="http://schemas.microsoft.com/office/drawing/2014/main" id="{A6855C09-9832-3840-9BD2-E2291C7926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0" name="Freeform 180">
              <a:extLst>
                <a:ext uri="{FF2B5EF4-FFF2-40B4-BE49-F238E27FC236}">
                  <a16:creationId xmlns:a16="http://schemas.microsoft.com/office/drawing/2014/main" id="{545D778D-831A-2F42-B363-08CDCC1228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1" name="Freeform 181">
              <a:extLst>
                <a:ext uri="{FF2B5EF4-FFF2-40B4-BE49-F238E27FC236}">
                  <a16:creationId xmlns:a16="http://schemas.microsoft.com/office/drawing/2014/main" id="{22B5AB63-C2D2-8543-9D37-51A53A8203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2" name="Freeform 182">
              <a:extLst>
                <a:ext uri="{FF2B5EF4-FFF2-40B4-BE49-F238E27FC236}">
                  <a16:creationId xmlns:a16="http://schemas.microsoft.com/office/drawing/2014/main" id="{FBD19214-A97D-DC45-8414-CF48CAC76D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3" name="Freeform 183">
              <a:extLst>
                <a:ext uri="{FF2B5EF4-FFF2-40B4-BE49-F238E27FC236}">
                  <a16:creationId xmlns:a16="http://schemas.microsoft.com/office/drawing/2014/main" id="{0F028045-F304-5E47-872B-88FA4E8971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04" name="Freeform 184">
              <a:extLst>
                <a:ext uri="{FF2B5EF4-FFF2-40B4-BE49-F238E27FC236}">
                  <a16:creationId xmlns:a16="http://schemas.microsoft.com/office/drawing/2014/main" id="{6764D088-E298-E844-8150-D6A30CFDC2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1-1)</a:t>
            </a:r>
            <a:r>
              <a:rPr lang="ko-KR" alt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Folder Structure</a:t>
            </a:r>
            <a:endParaRPr lang="en-US" sz="3000" b="1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7F4FE44-CD12-394C-A51D-D7A4A120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078" y="1824600"/>
            <a:ext cx="3695700" cy="1003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C1EEAE-3DCA-C14D-AF33-85BDDF067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1" y="3362906"/>
            <a:ext cx="3695700" cy="520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87CC85-DD2D-A441-BDE9-343F8F1E4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1" y="4418135"/>
            <a:ext cx="3695700" cy="76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23F1BD-983D-DB49-84AE-B227F045C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1" y="5675896"/>
            <a:ext cx="3695700" cy="508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04771F-05EE-1E41-9C96-38F79307E7DF}"/>
              </a:ext>
            </a:extLst>
          </p:cNvPr>
          <p:cNvGrpSpPr/>
          <p:nvPr/>
        </p:nvGrpSpPr>
        <p:grpSpPr>
          <a:xfrm>
            <a:off x="1417334" y="1825754"/>
            <a:ext cx="4398434" cy="4361991"/>
            <a:chOff x="1146405" y="1451680"/>
            <a:chExt cx="4398434" cy="43619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8092C4-36BA-1A4E-86EE-E32779267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0639" y="1451680"/>
              <a:ext cx="4394200" cy="14605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C481533-D33A-8B47-8847-1251DCD6A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6405" y="2905371"/>
              <a:ext cx="4394199" cy="2908300"/>
            </a:xfrm>
            <a:prstGeom prst="rect">
              <a:avLst/>
            </a:prstGeom>
          </p:spPr>
        </p:pic>
      </p:grpSp>
      <p:sp>
        <p:nvSpPr>
          <p:cNvPr id="2" name="한쪽 모서리가 잘린 사각형 1">
            <a:extLst>
              <a:ext uri="{FF2B5EF4-FFF2-40B4-BE49-F238E27FC236}">
                <a16:creationId xmlns:a16="http://schemas.microsoft.com/office/drawing/2014/main" id="{FA6658EB-C894-574B-B442-33A67BE335B8}"/>
              </a:ext>
            </a:extLst>
          </p:cNvPr>
          <p:cNvSpPr/>
          <p:nvPr/>
        </p:nvSpPr>
        <p:spPr>
          <a:xfrm>
            <a:off x="2096814" y="2321997"/>
            <a:ext cx="1478236" cy="936000"/>
          </a:xfrm>
          <a:prstGeom prst="snip1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2796D2-B2B2-C941-8446-4F3C9A6068E1}"/>
              </a:ext>
            </a:extLst>
          </p:cNvPr>
          <p:cNvSpPr/>
          <p:nvPr/>
        </p:nvSpPr>
        <p:spPr>
          <a:xfrm>
            <a:off x="7112001" y="1824600"/>
            <a:ext cx="3695700" cy="435874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8169076-35D6-BF4E-9A0C-BFC962640517}"/>
              </a:ext>
            </a:extLst>
          </p:cNvPr>
          <p:cNvCxnSpPr>
            <a:stCxn id="2" idx="0"/>
            <a:endCxn id="4" idx="1"/>
          </p:cNvCxnSpPr>
          <p:nvPr/>
        </p:nvCxnSpPr>
        <p:spPr>
          <a:xfrm>
            <a:off x="3575050" y="2789997"/>
            <a:ext cx="3536951" cy="121397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851FF-A3C9-5C4A-A8E2-F55F40D96BBF}"/>
              </a:ext>
            </a:extLst>
          </p:cNvPr>
          <p:cNvSpPr/>
          <p:nvPr/>
        </p:nvSpPr>
        <p:spPr>
          <a:xfrm>
            <a:off x="2317531" y="4951982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DA83907-6117-6943-A28E-3B6F9EF61DA4}"/>
              </a:ext>
            </a:extLst>
          </p:cNvPr>
          <p:cNvSpPr/>
          <p:nvPr/>
        </p:nvSpPr>
        <p:spPr>
          <a:xfrm>
            <a:off x="2317531" y="5199606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BC4888F-5EED-0144-9049-58066F6D5E8B}"/>
              </a:ext>
            </a:extLst>
          </p:cNvPr>
          <p:cNvSpPr/>
          <p:nvPr/>
        </p:nvSpPr>
        <p:spPr>
          <a:xfrm>
            <a:off x="2317531" y="5451605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D268851-C8EB-5D48-AA18-26699777706D}"/>
              </a:ext>
            </a:extLst>
          </p:cNvPr>
          <p:cNvSpPr/>
          <p:nvPr/>
        </p:nvSpPr>
        <p:spPr>
          <a:xfrm>
            <a:off x="7526064" y="2074373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18C0E2B-F7BA-B643-87C8-0CB2DDF29B0C}"/>
              </a:ext>
            </a:extLst>
          </p:cNvPr>
          <p:cNvSpPr/>
          <p:nvPr/>
        </p:nvSpPr>
        <p:spPr>
          <a:xfrm>
            <a:off x="7526064" y="2321997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48F2AE9-0DC7-E143-9E71-636F23C6FFCD}"/>
              </a:ext>
            </a:extLst>
          </p:cNvPr>
          <p:cNvSpPr/>
          <p:nvPr/>
        </p:nvSpPr>
        <p:spPr>
          <a:xfrm>
            <a:off x="7526064" y="2573996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70972F-0FF5-7C4F-9CEB-5D42C10566AD}"/>
              </a:ext>
            </a:extLst>
          </p:cNvPr>
          <p:cNvCxnSpPr>
            <a:stCxn id="10" idx="3"/>
            <a:endCxn id="158" idx="1"/>
          </p:cNvCxnSpPr>
          <p:nvPr/>
        </p:nvCxnSpPr>
        <p:spPr>
          <a:xfrm flipV="1">
            <a:off x="4414345" y="2202803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690F0C2-FAC9-8E42-9C7A-D78C22D2E341}"/>
              </a:ext>
            </a:extLst>
          </p:cNvPr>
          <p:cNvCxnSpPr>
            <a:stCxn id="156" idx="3"/>
            <a:endCxn id="159" idx="1"/>
          </p:cNvCxnSpPr>
          <p:nvPr/>
        </p:nvCxnSpPr>
        <p:spPr>
          <a:xfrm flipV="1">
            <a:off x="4414345" y="2450427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D906946-F7D2-CB41-A13F-85FB475A77FF}"/>
              </a:ext>
            </a:extLst>
          </p:cNvPr>
          <p:cNvCxnSpPr>
            <a:stCxn id="157" idx="3"/>
            <a:endCxn id="160" idx="1"/>
          </p:cNvCxnSpPr>
          <p:nvPr/>
        </p:nvCxnSpPr>
        <p:spPr>
          <a:xfrm flipV="1">
            <a:off x="4414345" y="2702426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65" name="눈물 방울 164">
            <a:extLst>
              <a:ext uri="{FF2B5EF4-FFF2-40B4-BE49-F238E27FC236}">
                <a16:creationId xmlns:a16="http://schemas.microsoft.com/office/drawing/2014/main" id="{5174C198-C029-C14E-B06A-CA007AAB007A}"/>
              </a:ext>
            </a:extLst>
          </p:cNvPr>
          <p:cNvSpPr/>
          <p:nvPr/>
        </p:nvSpPr>
        <p:spPr>
          <a:xfrm>
            <a:off x="1869600" y="1800000"/>
            <a:ext cx="887506" cy="889200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6" name="눈물 방울 165">
            <a:extLst>
              <a:ext uri="{FF2B5EF4-FFF2-40B4-BE49-F238E27FC236}">
                <a16:creationId xmlns:a16="http://schemas.microsoft.com/office/drawing/2014/main" id="{8CFED3EE-26C4-734B-8CCB-F25D1CAA335A}"/>
              </a:ext>
            </a:extLst>
          </p:cNvPr>
          <p:cNvSpPr/>
          <p:nvPr/>
        </p:nvSpPr>
        <p:spPr>
          <a:xfrm>
            <a:off x="43896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7" name="눈물 방울 166">
            <a:extLst>
              <a:ext uri="{FF2B5EF4-FFF2-40B4-BE49-F238E27FC236}">
                <a16:creationId xmlns:a16="http://schemas.microsoft.com/office/drawing/2014/main" id="{9F1864CA-C849-FD4A-9701-EB092521C74B}"/>
              </a:ext>
            </a:extLst>
          </p:cNvPr>
          <p:cNvSpPr/>
          <p:nvPr/>
        </p:nvSpPr>
        <p:spPr>
          <a:xfrm>
            <a:off x="69132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8" name="눈물 방울 167">
            <a:extLst>
              <a:ext uri="{FF2B5EF4-FFF2-40B4-BE49-F238E27FC236}">
                <a16:creationId xmlns:a16="http://schemas.microsoft.com/office/drawing/2014/main" id="{615436F8-E4B6-5C4E-8A1C-0DEC3128A9D0}"/>
              </a:ext>
            </a:extLst>
          </p:cNvPr>
          <p:cNvSpPr/>
          <p:nvPr/>
        </p:nvSpPr>
        <p:spPr>
          <a:xfrm>
            <a:off x="94332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0658E4B-EA5F-A84B-A064-1CF508F7263E}"/>
              </a:ext>
            </a:extLst>
          </p:cNvPr>
          <p:cNvSpPr txBox="1"/>
          <p:nvPr/>
        </p:nvSpPr>
        <p:spPr>
          <a:xfrm>
            <a:off x="1055691" y="2766552"/>
            <a:ext cx="25193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ScheduleManagementForm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D4CADF6-74B5-AC42-86BC-5856B5131877}"/>
              </a:ext>
            </a:extLst>
          </p:cNvPr>
          <p:cNvSpPr txBox="1"/>
          <p:nvPr/>
        </p:nvSpPr>
        <p:spPr>
          <a:xfrm>
            <a:off x="3575049" y="2771470"/>
            <a:ext cx="25193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ScehduleAdditionForm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D786802-8CB6-8543-B40B-C8AB1B1A2083}"/>
              </a:ext>
            </a:extLst>
          </p:cNvPr>
          <p:cNvSpPr txBox="1"/>
          <p:nvPr/>
        </p:nvSpPr>
        <p:spPr>
          <a:xfrm>
            <a:off x="6096000" y="2769801"/>
            <a:ext cx="2519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ScheduleController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79149F7-01C9-BE4B-A016-F6328001AE29}"/>
              </a:ext>
            </a:extLst>
          </p:cNvPr>
          <p:cNvSpPr txBox="1"/>
          <p:nvPr/>
        </p:nvSpPr>
        <p:spPr>
          <a:xfrm>
            <a:off x="8615316" y="2766553"/>
            <a:ext cx="2518459" cy="32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41E289A9-C245-0849-A4AD-2A819BB6AF44}"/>
              </a:ext>
            </a:extLst>
          </p:cNvPr>
          <p:cNvCxnSpPr>
            <a:cxnSpLocks/>
          </p:cNvCxnSpPr>
          <p:nvPr/>
        </p:nvCxnSpPr>
        <p:spPr>
          <a:xfrm>
            <a:off x="2316000" y="3207723"/>
            <a:ext cx="0" cy="2740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[R] 173">
            <a:extLst>
              <a:ext uri="{FF2B5EF4-FFF2-40B4-BE49-F238E27FC236}">
                <a16:creationId xmlns:a16="http://schemas.microsoft.com/office/drawing/2014/main" id="{56020D8D-FFEE-BD42-A7EC-3CB8131F3780}"/>
              </a:ext>
            </a:extLst>
          </p:cNvPr>
          <p:cNvCxnSpPr>
            <a:cxnSpLocks/>
          </p:cNvCxnSpPr>
          <p:nvPr/>
        </p:nvCxnSpPr>
        <p:spPr>
          <a:xfrm>
            <a:off x="483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[R] 174">
            <a:extLst>
              <a:ext uri="{FF2B5EF4-FFF2-40B4-BE49-F238E27FC236}">
                <a16:creationId xmlns:a16="http://schemas.microsoft.com/office/drawing/2014/main" id="{0E78A8D7-72D0-684A-B9E0-634411731717}"/>
              </a:ext>
            </a:extLst>
          </p:cNvPr>
          <p:cNvCxnSpPr>
            <a:cxnSpLocks/>
          </p:cNvCxnSpPr>
          <p:nvPr/>
        </p:nvCxnSpPr>
        <p:spPr>
          <a:xfrm>
            <a:off x="735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[R] 175">
            <a:extLst>
              <a:ext uri="{FF2B5EF4-FFF2-40B4-BE49-F238E27FC236}">
                <a16:creationId xmlns:a16="http://schemas.microsoft.com/office/drawing/2014/main" id="{5084FD60-757D-DE4A-9A5A-699295CC1F27}"/>
              </a:ext>
            </a:extLst>
          </p:cNvPr>
          <p:cNvCxnSpPr>
            <a:cxnSpLocks/>
          </p:cNvCxnSpPr>
          <p:nvPr/>
        </p:nvCxnSpPr>
        <p:spPr>
          <a:xfrm>
            <a:off x="987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B441204A-3968-F14F-84CC-6D3562E804AA}"/>
              </a:ext>
            </a:extLst>
          </p:cNvPr>
          <p:cNvCxnSpPr>
            <a:cxnSpLocks/>
          </p:cNvCxnSpPr>
          <p:nvPr/>
        </p:nvCxnSpPr>
        <p:spPr>
          <a:xfrm>
            <a:off x="2360662" y="385951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CB3F776A-C44D-7643-A9ED-17D8BD25B5C8}"/>
              </a:ext>
            </a:extLst>
          </p:cNvPr>
          <p:cNvSpPr txBox="1"/>
          <p:nvPr/>
        </p:nvSpPr>
        <p:spPr>
          <a:xfrm>
            <a:off x="2298335" y="3512957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startActivityForResult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83" name="구부러진 연결선[U] 182">
            <a:extLst>
              <a:ext uri="{FF2B5EF4-FFF2-40B4-BE49-F238E27FC236}">
                <a16:creationId xmlns:a16="http://schemas.microsoft.com/office/drawing/2014/main" id="{E62DBE05-BF44-8D4D-A84B-9F422EE0E6B0}"/>
              </a:ext>
            </a:extLst>
          </p:cNvPr>
          <p:cNvCxnSpPr>
            <a:cxnSpLocks/>
          </p:cNvCxnSpPr>
          <p:nvPr/>
        </p:nvCxnSpPr>
        <p:spPr>
          <a:xfrm>
            <a:off x="1867312" y="6105171"/>
            <a:ext cx="8511988" cy="12700"/>
          </a:xfrm>
          <a:prstGeom prst="curvedConnector3">
            <a:avLst/>
          </a:prstGeom>
          <a:ln w="317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6F219-4AA1-2149-9F86-5DC99480471E}"/>
              </a:ext>
            </a:extLst>
          </p:cNvPr>
          <p:cNvSpPr txBox="1"/>
          <p:nvPr/>
        </p:nvSpPr>
        <p:spPr>
          <a:xfrm>
            <a:off x="4710315" y="6157776"/>
            <a:ext cx="28296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Database </a:t>
            </a:r>
            <a:r>
              <a:rPr lang="en-US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involved classes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8AF294ED-9B47-7A47-974B-DAEADF3744F9}"/>
              </a:ext>
            </a:extLst>
          </p:cNvPr>
          <p:cNvCxnSpPr>
            <a:cxnSpLocks/>
          </p:cNvCxnSpPr>
          <p:nvPr/>
        </p:nvCxnSpPr>
        <p:spPr>
          <a:xfrm>
            <a:off x="4882698" y="449390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E7CA61D9-0FF9-BD47-9E8B-FA594A0AFBD5}"/>
              </a:ext>
            </a:extLst>
          </p:cNvPr>
          <p:cNvSpPr txBox="1"/>
          <p:nvPr/>
        </p:nvSpPr>
        <p:spPr>
          <a:xfrm>
            <a:off x="4822823" y="4158579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addSchedule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4DEC46AE-9D45-5649-AE88-B1E6F2F3AAA3}"/>
              </a:ext>
            </a:extLst>
          </p:cNvPr>
          <p:cNvCxnSpPr>
            <a:cxnSpLocks/>
          </p:cNvCxnSpPr>
          <p:nvPr/>
        </p:nvCxnSpPr>
        <p:spPr>
          <a:xfrm>
            <a:off x="7388891" y="508030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AAC850E5-3AD2-5E4B-9332-0B7750549A4B}"/>
              </a:ext>
            </a:extLst>
          </p:cNvPr>
          <p:cNvSpPr txBox="1"/>
          <p:nvPr/>
        </p:nvSpPr>
        <p:spPr>
          <a:xfrm>
            <a:off x="7329016" y="4744979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save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449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6843B1-B0B9-EA4D-84D4-4193ED943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00" y="1574377"/>
            <a:ext cx="7445269" cy="49153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AEF128-9CDE-E449-B3D4-219A5FCB2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385" y="320745"/>
            <a:ext cx="3747515" cy="62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807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F9E4FA-2FAA-734E-BAF8-0E6B6CFE5261}"/>
              </a:ext>
            </a:extLst>
          </p:cNvPr>
          <p:cNvGrpSpPr/>
          <p:nvPr/>
        </p:nvGrpSpPr>
        <p:grpSpPr>
          <a:xfrm>
            <a:off x="8320635" y="231885"/>
            <a:ext cx="3536403" cy="6361571"/>
            <a:chOff x="8665937" y="139926"/>
            <a:chExt cx="3536403" cy="66669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212FB9-9E09-E54C-9371-EED0EBFE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5937" y="139926"/>
              <a:ext cx="3536403" cy="593522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416338C-2D1C-0647-AEE1-7A04D21D7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105" r="15154"/>
            <a:stretch/>
          </p:blipFill>
          <p:spPr>
            <a:xfrm>
              <a:off x="8665939" y="4974446"/>
              <a:ext cx="2999159" cy="183240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7A50754-254F-4647-9400-3A2F9CFD6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00" y="1413624"/>
            <a:ext cx="7810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961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8DEE5A-56D5-C64D-B21F-3ECE7969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385" y="1492250"/>
            <a:ext cx="5639114" cy="39125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334663-C8FD-614D-89B5-0ABE7A08F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54" y="1492250"/>
            <a:ext cx="5733146" cy="288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85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3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Basic Flow(Read)</a:t>
            </a: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65" name="눈물 방울 164">
            <a:extLst>
              <a:ext uri="{FF2B5EF4-FFF2-40B4-BE49-F238E27FC236}">
                <a16:creationId xmlns:a16="http://schemas.microsoft.com/office/drawing/2014/main" id="{5174C198-C029-C14E-B06A-CA007AAB007A}"/>
              </a:ext>
            </a:extLst>
          </p:cNvPr>
          <p:cNvSpPr/>
          <p:nvPr/>
        </p:nvSpPr>
        <p:spPr>
          <a:xfrm>
            <a:off x="1869600" y="1800000"/>
            <a:ext cx="887506" cy="889200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6" name="눈물 방울 165">
            <a:extLst>
              <a:ext uri="{FF2B5EF4-FFF2-40B4-BE49-F238E27FC236}">
                <a16:creationId xmlns:a16="http://schemas.microsoft.com/office/drawing/2014/main" id="{8CFED3EE-26C4-734B-8CCB-F25D1CAA335A}"/>
              </a:ext>
            </a:extLst>
          </p:cNvPr>
          <p:cNvSpPr/>
          <p:nvPr/>
        </p:nvSpPr>
        <p:spPr>
          <a:xfrm>
            <a:off x="43896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7" name="눈물 방울 166">
            <a:extLst>
              <a:ext uri="{FF2B5EF4-FFF2-40B4-BE49-F238E27FC236}">
                <a16:creationId xmlns:a16="http://schemas.microsoft.com/office/drawing/2014/main" id="{9F1864CA-C849-FD4A-9701-EB092521C74B}"/>
              </a:ext>
            </a:extLst>
          </p:cNvPr>
          <p:cNvSpPr/>
          <p:nvPr/>
        </p:nvSpPr>
        <p:spPr>
          <a:xfrm>
            <a:off x="69132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8" name="눈물 방울 167">
            <a:extLst>
              <a:ext uri="{FF2B5EF4-FFF2-40B4-BE49-F238E27FC236}">
                <a16:creationId xmlns:a16="http://schemas.microsoft.com/office/drawing/2014/main" id="{615436F8-E4B6-5C4E-8A1C-0DEC3128A9D0}"/>
              </a:ext>
            </a:extLst>
          </p:cNvPr>
          <p:cNvSpPr/>
          <p:nvPr/>
        </p:nvSpPr>
        <p:spPr>
          <a:xfrm>
            <a:off x="94332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0658E4B-EA5F-A84B-A064-1CF508F7263E}"/>
              </a:ext>
            </a:extLst>
          </p:cNvPr>
          <p:cNvSpPr txBox="1"/>
          <p:nvPr/>
        </p:nvSpPr>
        <p:spPr>
          <a:xfrm>
            <a:off x="997027" y="2767024"/>
            <a:ext cx="25193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ScheduleManagementForm</a:t>
            </a:r>
            <a:endParaRPr kumimoji="1" lang="ko-KR" altLang="en-US" sz="13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D4CADF6-74B5-AC42-86BC-5856B5131877}"/>
              </a:ext>
            </a:extLst>
          </p:cNvPr>
          <p:cNvSpPr txBox="1"/>
          <p:nvPr/>
        </p:nvSpPr>
        <p:spPr>
          <a:xfrm>
            <a:off x="3518809" y="2772442"/>
            <a:ext cx="27277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ScehduleModificationForm</a:t>
            </a:r>
            <a:endParaRPr kumimoji="1" lang="ko-KR" altLang="en-US" sz="13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D786802-8CB6-8543-B40B-C8AB1B1A2083}"/>
              </a:ext>
            </a:extLst>
          </p:cNvPr>
          <p:cNvSpPr txBox="1"/>
          <p:nvPr/>
        </p:nvSpPr>
        <p:spPr>
          <a:xfrm>
            <a:off x="6164131" y="2772442"/>
            <a:ext cx="25193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ScheduleController</a:t>
            </a:r>
            <a:endParaRPr kumimoji="1" lang="ko-KR" altLang="en-US" sz="13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79149F7-01C9-BE4B-A016-F6328001AE29}"/>
              </a:ext>
            </a:extLst>
          </p:cNvPr>
          <p:cNvSpPr txBox="1"/>
          <p:nvPr/>
        </p:nvSpPr>
        <p:spPr>
          <a:xfrm>
            <a:off x="8670752" y="2767024"/>
            <a:ext cx="25184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</a:t>
            </a:r>
            <a:endParaRPr kumimoji="1" lang="ko-KR" altLang="en-US" sz="13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41E289A9-C245-0849-A4AD-2A819BB6AF44}"/>
              </a:ext>
            </a:extLst>
          </p:cNvPr>
          <p:cNvCxnSpPr>
            <a:cxnSpLocks/>
          </p:cNvCxnSpPr>
          <p:nvPr/>
        </p:nvCxnSpPr>
        <p:spPr>
          <a:xfrm>
            <a:off x="2316000" y="3207723"/>
            <a:ext cx="0" cy="2740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[R] 173">
            <a:extLst>
              <a:ext uri="{FF2B5EF4-FFF2-40B4-BE49-F238E27FC236}">
                <a16:creationId xmlns:a16="http://schemas.microsoft.com/office/drawing/2014/main" id="{56020D8D-FFEE-BD42-A7EC-3CB8131F3780}"/>
              </a:ext>
            </a:extLst>
          </p:cNvPr>
          <p:cNvCxnSpPr>
            <a:cxnSpLocks/>
          </p:cNvCxnSpPr>
          <p:nvPr/>
        </p:nvCxnSpPr>
        <p:spPr>
          <a:xfrm>
            <a:off x="483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[R] 174">
            <a:extLst>
              <a:ext uri="{FF2B5EF4-FFF2-40B4-BE49-F238E27FC236}">
                <a16:creationId xmlns:a16="http://schemas.microsoft.com/office/drawing/2014/main" id="{0E78A8D7-72D0-684A-B9E0-634411731717}"/>
              </a:ext>
            </a:extLst>
          </p:cNvPr>
          <p:cNvCxnSpPr>
            <a:cxnSpLocks/>
          </p:cNvCxnSpPr>
          <p:nvPr/>
        </p:nvCxnSpPr>
        <p:spPr>
          <a:xfrm>
            <a:off x="735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[R] 175">
            <a:extLst>
              <a:ext uri="{FF2B5EF4-FFF2-40B4-BE49-F238E27FC236}">
                <a16:creationId xmlns:a16="http://schemas.microsoft.com/office/drawing/2014/main" id="{5084FD60-757D-DE4A-9A5A-699295CC1F27}"/>
              </a:ext>
            </a:extLst>
          </p:cNvPr>
          <p:cNvCxnSpPr>
            <a:cxnSpLocks/>
          </p:cNvCxnSpPr>
          <p:nvPr/>
        </p:nvCxnSpPr>
        <p:spPr>
          <a:xfrm>
            <a:off x="987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B441204A-3968-F14F-84CC-6D3562E804AA}"/>
              </a:ext>
            </a:extLst>
          </p:cNvPr>
          <p:cNvCxnSpPr>
            <a:cxnSpLocks/>
          </p:cNvCxnSpPr>
          <p:nvPr/>
        </p:nvCxnSpPr>
        <p:spPr>
          <a:xfrm>
            <a:off x="2360662" y="385951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CB3F776A-C44D-7643-A9ED-17D8BD25B5C8}"/>
              </a:ext>
            </a:extLst>
          </p:cNvPr>
          <p:cNvSpPr txBox="1"/>
          <p:nvPr/>
        </p:nvSpPr>
        <p:spPr>
          <a:xfrm>
            <a:off x="2298335" y="3512957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startActivityForResult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83" name="구부러진 연결선[U] 182">
            <a:extLst>
              <a:ext uri="{FF2B5EF4-FFF2-40B4-BE49-F238E27FC236}">
                <a16:creationId xmlns:a16="http://schemas.microsoft.com/office/drawing/2014/main" id="{E62DBE05-BF44-8D4D-A84B-9F422EE0E6B0}"/>
              </a:ext>
            </a:extLst>
          </p:cNvPr>
          <p:cNvCxnSpPr>
            <a:cxnSpLocks/>
          </p:cNvCxnSpPr>
          <p:nvPr/>
        </p:nvCxnSpPr>
        <p:spPr>
          <a:xfrm>
            <a:off x="1867312" y="6105171"/>
            <a:ext cx="8511988" cy="12700"/>
          </a:xfrm>
          <a:prstGeom prst="curvedConnector3">
            <a:avLst/>
          </a:prstGeom>
          <a:ln w="317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6F219-4AA1-2149-9F86-5DC99480471E}"/>
              </a:ext>
            </a:extLst>
          </p:cNvPr>
          <p:cNvSpPr txBox="1"/>
          <p:nvPr/>
        </p:nvSpPr>
        <p:spPr>
          <a:xfrm>
            <a:off x="4710315" y="6157776"/>
            <a:ext cx="28296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Database </a:t>
            </a:r>
            <a:r>
              <a:rPr lang="en-US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involved classes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8AF294ED-9B47-7A47-974B-DAEADF3744F9}"/>
              </a:ext>
            </a:extLst>
          </p:cNvPr>
          <p:cNvCxnSpPr>
            <a:cxnSpLocks/>
          </p:cNvCxnSpPr>
          <p:nvPr/>
        </p:nvCxnSpPr>
        <p:spPr>
          <a:xfrm>
            <a:off x="4882698" y="449390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E7CA61D9-0FF9-BD47-9E8B-FA594A0AFBD5}"/>
              </a:ext>
            </a:extLst>
          </p:cNvPr>
          <p:cNvSpPr txBox="1"/>
          <p:nvPr/>
        </p:nvSpPr>
        <p:spPr>
          <a:xfrm>
            <a:off x="4822823" y="4158579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readSchedule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4DEC46AE-9D45-5649-AE88-B1E6F2F3AAA3}"/>
              </a:ext>
            </a:extLst>
          </p:cNvPr>
          <p:cNvCxnSpPr>
            <a:cxnSpLocks/>
          </p:cNvCxnSpPr>
          <p:nvPr/>
        </p:nvCxnSpPr>
        <p:spPr>
          <a:xfrm>
            <a:off x="7388891" y="508030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AAC850E5-3AD2-5E4B-9332-0B7750549A4B}"/>
              </a:ext>
            </a:extLst>
          </p:cNvPr>
          <p:cNvSpPr txBox="1"/>
          <p:nvPr/>
        </p:nvSpPr>
        <p:spPr>
          <a:xfrm>
            <a:off x="7329016" y="4744979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6204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1-3) Basic Flow(Read)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AEF128-9CDE-E449-B3D4-219A5FCB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385" y="368300"/>
            <a:ext cx="3747515" cy="62895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1657A5-5249-0F41-B73A-349201948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68" y="1537851"/>
            <a:ext cx="7782749" cy="15970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CCF63F-6CDE-B84E-B1E2-898176CD7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63" y="3723112"/>
            <a:ext cx="660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10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Splatter - Light">
      <a:dk1>
        <a:srgbClr val="505051"/>
      </a:dk1>
      <a:lt1>
        <a:srgbClr val="FFFFFF"/>
      </a:lt1>
      <a:dk2>
        <a:srgbClr val="000000"/>
      </a:dk2>
      <a:lt2>
        <a:srgbClr val="F7F7F7"/>
      </a:lt2>
      <a:accent1>
        <a:srgbClr val="E99A34"/>
      </a:accent1>
      <a:accent2>
        <a:srgbClr val="8B4798"/>
      </a:accent2>
      <a:accent3>
        <a:srgbClr val="189D4D"/>
      </a:accent3>
      <a:accent4>
        <a:srgbClr val="4EC9F3"/>
      </a:accent4>
      <a:accent5>
        <a:srgbClr val="E0302F"/>
      </a:accent5>
      <a:accent6>
        <a:srgbClr val="CA61A2"/>
      </a:accent6>
      <a:hlink>
        <a:srgbClr val="A5CC46"/>
      </a:hlink>
      <a:folHlink>
        <a:srgbClr val="F5D63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1489</Words>
  <Application>Microsoft Office PowerPoint</Application>
  <PresentationFormat>와이드스크린</PresentationFormat>
  <Paragraphs>212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NanumSquareRound</vt:lpstr>
      <vt:lpstr>Noto Sans SemiBold</vt:lpstr>
      <vt:lpstr>Roboto Bold</vt:lpstr>
      <vt:lpstr>Roboto Regular</vt:lpstr>
      <vt:lpstr>Arial</vt:lpstr>
      <vt:lpstr>Calibri</vt:lpstr>
      <vt:lpstr>Calibri Light</vt:lpstr>
      <vt:lpstr>Cambria Math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김동욱</cp:lastModifiedBy>
  <cp:revision>256</cp:revision>
  <dcterms:created xsi:type="dcterms:W3CDTF">2018-12-21T22:04:22Z</dcterms:created>
  <dcterms:modified xsi:type="dcterms:W3CDTF">2019-12-07T12:26:31Z</dcterms:modified>
</cp:coreProperties>
</file>